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0"/>
  </p:handoutMasterIdLst>
  <p:sldIdLst>
    <p:sldId id="256" r:id="rId2"/>
    <p:sldId id="306" r:id="rId3"/>
    <p:sldId id="289" r:id="rId4"/>
    <p:sldId id="294" r:id="rId5"/>
    <p:sldId id="261" r:id="rId6"/>
    <p:sldId id="292" r:id="rId7"/>
    <p:sldId id="293" r:id="rId8"/>
    <p:sldId id="291" r:id="rId9"/>
    <p:sldId id="278" r:id="rId10"/>
    <p:sldId id="307" r:id="rId11"/>
    <p:sldId id="308" r:id="rId12"/>
    <p:sldId id="279" r:id="rId13"/>
    <p:sldId id="271" r:id="rId14"/>
    <p:sldId id="295" r:id="rId15"/>
    <p:sldId id="296" r:id="rId16"/>
    <p:sldId id="297" r:id="rId17"/>
    <p:sldId id="263" r:id="rId18"/>
    <p:sldId id="298" r:id="rId19"/>
    <p:sldId id="310" r:id="rId20"/>
    <p:sldId id="299" r:id="rId21"/>
    <p:sldId id="300" r:id="rId22"/>
    <p:sldId id="309" r:id="rId23"/>
    <p:sldId id="304" r:id="rId24"/>
    <p:sldId id="303" r:id="rId25"/>
    <p:sldId id="312" r:id="rId26"/>
    <p:sldId id="311" r:id="rId27"/>
    <p:sldId id="313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D67"/>
    <a:srgbClr val="A7C713"/>
    <a:srgbClr val="C48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5846"/>
  </p:normalViewPr>
  <p:slideViewPr>
    <p:cSldViewPr snapToGrid="0" showGuides="1">
      <p:cViewPr>
        <p:scale>
          <a:sx n="81" d="100"/>
          <a:sy n="81" d="100"/>
        </p:scale>
        <p:origin x="-480" y="-256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9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1" Type="http://schemas.openxmlformats.org/officeDocument/2006/relationships/image" Target="../media/image21.jpeg"/><Relationship Id="rId2" Type="http://schemas.openxmlformats.org/officeDocument/2006/relationships/image" Target="../media/image2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1" Type="http://schemas.openxmlformats.org/officeDocument/2006/relationships/image" Target="../media/image21.jpeg"/><Relationship Id="rId2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86DAE-860D-F447-B602-C3EFF44D2152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E5679AD-AB99-A542-99CB-0F1E976BFB7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Личностные качества</a:t>
          </a:r>
        </a:p>
      </dgm:t>
    </dgm:pt>
    <dgm:pt modelId="{9601CE89-51E5-BE4E-87E9-2BCBCD5FCCEF}" type="parTrans" cxnId="{8A47D8FF-8F72-2A46-BFA6-B29D94B9AF72}">
      <dgm:prSet/>
      <dgm:spPr/>
      <dgm:t>
        <a:bodyPr/>
        <a:lstStyle/>
        <a:p>
          <a:endParaRPr lang="ru-RU"/>
        </a:p>
      </dgm:t>
    </dgm:pt>
    <dgm:pt modelId="{6779CA3C-FE3B-E544-9FD6-BED0E1F15A63}" type="sibTrans" cxnId="{8A47D8FF-8F72-2A46-BFA6-B29D94B9AF72}">
      <dgm:prSet/>
      <dgm:spPr/>
      <dgm:t>
        <a:bodyPr/>
        <a:lstStyle/>
        <a:p>
          <a:endParaRPr lang="ru-RU"/>
        </a:p>
      </dgm:t>
    </dgm:pt>
    <dgm:pt modelId="{D3F81090-3552-A145-8847-E9129CE9961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300" b="1" dirty="0" smtClean="0">
              <a:solidFill>
                <a:srgbClr val="000000"/>
              </a:solidFill>
            </a:rPr>
            <a:t>Корпоративная </a:t>
          </a:r>
        </a:p>
        <a:p>
          <a:r>
            <a:rPr lang="ru-RU" sz="2300" b="1" dirty="0" smtClean="0">
              <a:solidFill>
                <a:srgbClr val="000000"/>
              </a:solidFill>
            </a:rPr>
            <a:t>культура</a:t>
          </a:r>
          <a:endParaRPr lang="ru-RU" sz="2300" b="1" dirty="0">
            <a:solidFill>
              <a:srgbClr val="000000"/>
            </a:solidFill>
          </a:endParaRPr>
        </a:p>
      </dgm:t>
    </dgm:pt>
    <dgm:pt modelId="{E8C37B1B-8723-4446-863F-5BD15F5AF0FF}" type="parTrans" cxnId="{06BDD292-0D80-F345-81E6-CE25734D3864}">
      <dgm:prSet/>
      <dgm:spPr/>
      <dgm:t>
        <a:bodyPr/>
        <a:lstStyle/>
        <a:p>
          <a:endParaRPr lang="ru-RU"/>
        </a:p>
      </dgm:t>
    </dgm:pt>
    <dgm:pt modelId="{64D63F68-4D30-8B4C-AD57-231DCC149B46}" type="sibTrans" cxnId="{06BDD292-0D80-F345-81E6-CE25734D3864}">
      <dgm:prSet/>
      <dgm:spPr/>
      <dgm:t>
        <a:bodyPr/>
        <a:lstStyle/>
        <a:p>
          <a:endParaRPr lang="ru-RU"/>
        </a:p>
      </dgm:t>
    </dgm:pt>
    <dgm:pt modelId="{A54F0F0F-5D74-1649-BC43-7FB314594ED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Профессия</a:t>
          </a:r>
          <a:endParaRPr lang="ru-RU" sz="2800" b="1" dirty="0">
            <a:solidFill>
              <a:schemeClr val="tx1"/>
            </a:solidFill>
          </a:endParaRPr>
        </a:p>
      </dgm:t>
    </dgm:pt>
    <dgm:pt modelId="{CC0A7BB5-946F-2C49-A2DA-A5A8A0D4F65A}" type="parTrans" cxnId="{99F1FF19-DEEF-9844-87C7-5CAB74E11623}">
      <dgm:prSet/>
      <dgm:spPr/>
      <dgm:t>
        <a:bodyPr/>
        <a:lstStyle/>
        <a:p>
          <a:endParaRPr lang="ru-RU"/>
        </a:p>
      </dgm:t>
    </dgm:pt>
    <dgm:pt modelId="{B871C80A-62A3-1A4C-BD4F-9D6B7C4236C1}" type="sibTrans" cxnId="{99F1FF19-DEEF-9844-87C7-5CAB74E11623}">
      <dgm:prSet/>
      <dgm:spPr/>
      <dgm:t>
        <a:bodyPr/>
        <a:lstStyle/>
        <a:p>
          <a:endParaRPr lang="ru-RU"/>
        </a:p>
      </dgm:t>
    </dgm:pt>
    <dgm:pt modelId="{7FCA3555-2B7B-F645-B497-896C4E98B8B6}" type="pres">
      <dgm:prSet presAssocID="{E8986DAE-860D-F447-B602-C3EFF44D2152}" presName="compositeShape" presStyleCnt="0">
        <dgm:presLayoutVars>
          <dgm:chMax val="7"/>
          <dgm:dir/>
          <dgm:resizeHandles val="exact"/>
        </dgm:presLayoutVars>
      </dgm:prSet>
      <dgm:spPr/>
    </dgm:pt>
    <dgm:pt modelId="{9033E50C-B8DF-F045-8E04-0B0EA7B7F798}" type="pres">
      <dgm:prSet presAssocID="{2E5679AD-AB99-A542-99CB-0F1E976BFB7C}" presName="circ1" presStyleLbl="vennNode1" presStyleIdx="0" presStyleCnt="3"/>
      <dgm:spPr/>
      <dgm:t>
        <a:bodyPr/>
        <a:lstStyle/>
        <a:p>
          <a:endParaRPr lang="ru-RU"/>
        </a:p>
      </dgm:t>
    </dgm:pt>
    <dgm:pt modelId="{3D37A48A-AA8F-C648-91E6-565AEC2110CC}" type="pres">
      <dgm:prSet presAssocID="{2E5679AD-AB99-A542-99CB-0F1E976BFB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54492-2E7C-F74B-AFB8-DD192EE3ED7D}" type="pres">
      <dgm:prSet presAssocID="{D3F81090-3552-A145-8847-E9129CE9961C}" presName="circ2" presStyleLbl="vennNode1" presStyleIdx="1" presStyleCnt="3"/>
      <dgm:spPr/>
      <dgm:t>
        <a:bodyPr/>
        <a:lstStyle/>
        <a:p>
          <a:endParaRPr lang="ru-RU"/>
        </a:p>
      </dgm:t>
    </dgm:pt>
    <dgm:pt modelId="{403620DA-9F63-B649-A166-0B083DDB06A8}" type="pres">
      <dgm:prSet presAssocID="{D3F81090-3552-A145-8847-E9129CE996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8921-FD2E-CF4A-9D6D-66A83B365C30}" type="pres">
      <dgm:prSet presAssocID="{A54F0F0F-5D74-1649-BC43-7FB314594ED5}" presName="circ3" presStyleLbl="vennNode1" presStyleIdx="2" presStyleCnt="3"/>
      <dgm:spPr/>
      <dgm:t>
        <a:bodyPr/>
        <a:lstStyle/>
        <a:p>
          <a:endParaRPr lang="ru-RU"/>
        </a:p>
      </dgm:t>
    </dgm:pt>
    <dgm:pt modelId="{A1B2A5F5-1DA6-664B-9873-BD9FADF0F4B7}" type="pres">
      <dgm:prSet presAssocID="{A54F0F0F-5D74-1649-BC43-7FB314594E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33B3B-3358-1B4A-8AA2-8804F7BFD463}" type="presOf" srcId="{A54F0F0F-5D74-1649-BC43-7FB314594ED5}" destId="{2AAA8921-FD2E-CF4A-9D6D-66A83B365C30}" srcOrd="0" destOrd="0" presId="urn:microsoft.com/office/officeart/2005/8/layout/venn1"/>
    <dgm:cxn modelId="{CDEEE575-0F21-CA4F-B2E4-2738540C15A0}" type="presOf" srcId="{A54F0F0F-5D74-1649-BC43-7FB314594ED5}" destId="{A1B2A5F5-1DA6-664B-9873-BD9FADF0F4B7}" srcOrd="1" destOrd="0" presId="urn:microsoft.com/office/officeart/2005/8/layout/venn1"/>
    <dgm:cxn modelId="{06BDD292-0D80-F345-81E6-CE25734D3864}" srcId="{E8986DAE-860D-F447-B602-C3EFF44D2152}" destId="{D3F81090-3552-A145-8847-E9129CE9961C}" srcOrd="1" destOrd="0" parTransId="{E8C37B1B-8723-4446-863F-5BD15F5AF0FF}" sibTransId="{64D63F68-4D30-8B4C-AD57-231DCC149B46}"/>
    <dgm:cxn modelId="{6580091E-C3B3-C54B-BCDF-EBCAF188EC9D}" type="presOf" srcId="{E8986DAE-860D-F447-B602-C3EFF44D2152}" destId="{7FCA3555-2B7B-F645-B497-896C4E98B8B6}" srcOrd="0" destOrd="0" presId="urn:microsoft.com/office/officeart/2005/8/layout/venn1"/>
    <dgm:cxn modelId="{52D36905-5A50-2642-B0E4-7BD0ED0C55EF}" type="presOf" srcId="{D3F81090-3552-A145-8847-E9129CE9961C}" destId="{28154492-2E7C-F74B-AFB8-DD192EE3ED7D}" srcOrd="0" destOrd="0" presId="urn:microsoft.com/office/officeart/2005/8/layout/venn1"/>
    <dgm:cxn modelId="{99F1FF19-DEEF-9844-87C7-5CAB74E11623}" srcId="{E8986DAE-860D-F447-B602-C3EFF44D2152}" destId="{A54F0F0F-5D74-1649-BC43-7FB314594ED5}" srcOrd="2" destOrd="0" parTransId="{CC0A7BB5-946F-2C49-A2DA-A5A8A0D4F65A}" sibTransId="{B871C80A-62A3-1A4C-BD4F-9D6B7C4236C1}"/>
    <dgm:cxn modelId="{88BB99CB-00D7-4945-AAA3-409AE63A515B}" type="presOf" srcId="{D3F81090-3552-A145-8847-E9129CE9961C}" destId="{403620DA-9F63-B649-A166-0B083DDB06A8}" srcOrd="1" destOrd="0" presId="urn:microsoft.com/office/officeart/2005/8/layout/venn1"/>
    <dgm:cxn modelId="{9A2274F1-8D3C-564F-819B-87B31FAC4186}" type="presOf" srcId="{2E5679AD-AB99-A542-99CB-0F1E976BFB7C}" destId="{9033E50C-B8DF-F045-8E04-0B0EA7B7F798}" srcOrd="0" destOrd="0" presId="urn:microsoft.com/office/officeart/2005/8/layout/venn1"/>
    <dgm:cxn modelId="{E887573F-9440-C442-9600-77B18E72229E}" type="presOf" srcId="{2E5679AD-AB99-A542-99CB-0F1E976BFB7C}" destId="{3D37A48A-AA8F-C648-91E6-565AEC2110CC}" srcOrd="1" destOrd="0" presId="urn:microsoft.com/office/officeart/2005/8/layout/venn1"/>
    <dgm:cxn modelId="{8A47D8FF-8F72-2A46-BFA6-B29D94B9AF72}" srcId="{E8986DAE-860D-F447-B602-C3EFF44D2152}" destId="{2E5679AD-AB99-A542-99CB-0F1E976BFB7C}" srcOrd="0" destOrd="0" parTransId="{9601CE89-51E5-BE4E-87E9-2BCBCD5FCCEF}" sibTransId="{6779CA3C-FE3B-E544-9FD6-BED0E1F15A63}"/>
    <dgm:cxn modelId="{E04EFD92-B038-BB42-B8AE-065ACAE12723}" type="presParOf" srcId="{7FCA3555-2B7B-F645-B497-896C4E98B8B6}" destId="{9033E50C-B8DF-F045-8E04-0B0EA7B7F798}" srcOrd="0" destOrd="0" presId="urn:microsoft.com/office/officeart/2005/8/layout/venn1"/>
    <dgm:cxn modelId="{80BF6F87-669A-A242-B01C-7CDE6CD82969}" type="presParOf" srcId="{7FCA3555-2B7B-F645-B497-896C4E98B8B6}" destId="{3D37A48A-AA8F-C648-91E6-565AEC2110CC}" srcOrd="1" destOrd="0" presId="urn:microsoft.com/office/officeart/2005/8/layout/venn1"/>
    <dgm:cxn modelId="{EBB7CD3C-739A-F34E-8957-A9471074F68A}" type="presParOf" srcId="{7FCA3555-2B7B-F645-B497-896C4E98B8B6}" destId="{28154492-2E7C-F74B-AFB8-DD192EE3ED7D}" srcOrd="2" destOrd="0" presId="urn:microsoft.com/office/officeart/2005/8/layout/venn1"/>
    <dgm:cxn modelId="{9E01863F-1A4C-6C41-853E-7D57D3F1C290}" type="presParOf" srcId="{7FCA3555-2B7B-F645-B497-896C4E98B8B6}" destId="{403620DA-9F63-B649-A166-0B083DDB06A8}" srcOrd="3" destOrd="0" presId="urn:microsoft.com/office/officeart/2005/8/layout/venn1"/>
    <dgm:cxn modelId="{86821DBA-BAFE-4A43-8073-4E3DC0E3B519}" type="presParOf" srcId="{7FCA3555-2B7B-F645-B497-896C4E98B8B6}" destId="{2AAA8921-FD2E-CF4A-9D6D-66A83B365C30}" srcOrd="4" destOrd="0" presId="urn:microsoft.com/office/officeart/2005/8/layout/venn1"/>
    <dgm:cxn modelId="{2AA4B3F7-126C-F244-8369-480C79711E29}" type="presParOf" srcId="{7FCA3555-2B7B-F645-B497-896C4E98B8B6}" destId="{A1B2A5F5-1DA6-664B-9873-BD9FADF0F4B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17A0AC-B6B3-5A41-A2D4-0CCF1141E0BE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4CF78-23A5-4843-A3DB-21D572A4AB95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Освоение нового</a:t>
          </a:r>
          <a:endParaRPr lang="ru-RU" b="1" dirty="0">
            <a:solidFill>
              <a:srgbClr val="000000"/>
            </a:solidFill>
          </a:endParaRPr>
        </a:p>
      </dgm:t>
    </dgm:pt>
    <dgm:pt modelId="{4797E8EC-AAD6-444D-8E64-F335BCE63D46}" type="parTrans" cxnId="{9D044049-A421-5244-9E59-8715EA11AF83}">
      <dgm:prSet/>
      <dgm:spPr/>
      <dgm:t>
        <a:bodyPr/>
        <a:lstStyle/>
        <a:p>
          <a:endParaRPr lang="ru-RU"/>
        </a:p>
      </dgm:t>
    </dgm:pt>
    <dgm:pt modelId="{6BC6AF19-66EF-0141-B3C7-7ACEF413967C}" type="sibTrans" cxnId="{9D044049-A421-5244-9E59-8715EA11AF8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ED746C6-7DEE-2340-B370-E9F9BFFFC7C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00"/>
              </a:solidFill>
            </a:rPr>
            <a:t>Самообразование</a:t>
          </a:r>
          <a:endParaRPr lang="ru-RU" sz="2400" b="1" dirty="0">
            <a:solidFill>
              <a:srgbClr val="000000"/>
            </a:solidFill>
          </a:endParaRPr>
        </a:p>
      </dgm:t>
    </dgm:pt>
    <dgm:pt modelId="{AB0C7D6F-896D-5C43-A7E3-5B021408BE81}" type="parTrans" cxnId="{7ABD2717-BAAF-2E4E-A2A5-E6B282BCF89A}">
      <dgm:prSet/>
      <dgm:spPr/>
      <dgm:t>
        <a:bodyPr/>
        <a:lstStyle/>
        <a:p>
          <a:endParaRPr lang="ru-RU"/>
        </a:p>
      </dgm:t>
    </dgm:pt>
    <dgm:pt modelId="{FDD35502-52E2-DA48-89BC-F8E7C1C0AD06}" type="sibTrans" cxnId="{7ABD2717-BAAF-2E4E-A2A5-E6B282BCF89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01EF8133-1B50-164E-BEE1-1441B488F49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Хобби</a:t>
          </a:r>
          <a:endParaRPr lang="ru-RU" sz="2800" b="1" dirty="0">
            <a:solidFill>
              <a:srgbClr val="000000"/>
            </a:solidFill>
          </a:endParaRPr>
        </a:p>
      </dgm:t>
    </dgm:pt>
    <dgm:pt modelId="{6F24A626-2873-7842-8670-3604E0CF1A1F}" type="parTrans" cxnId="{21826246-529A-2F45-B866-F4138EC9F63E}">
      <dgm:prSet/>
      <dgm:spPr/>
      <dgm:t>
        <a:bodyPr/>
        <a:lstStyle/>
        <a:p>
          <a:endParaRPr lang="ru-RU"/>
        </a:p>
      </dgm:t>
    </dgm:pt>
    <dgm:pt modelId="{C9104110-ED3A-F74E-B83C-41267C1ADEDB}" type="sibTrans" cxnId="{21826246-529A-2F45-B866-F4138EC9F63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C0900CD-1578-DB48-97DF-837EE6CE0CE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Увеличение социального капитала</a:t>
          </a:r>
          <a:endParaRPr lang="ru-RU" sz="2000" b="1" dirty="0">
            <a:solidFill>
              <a:srgbClr val="000000"/>
            </a:solidFill>
          </a:endParaRPr>
        </a:p>
      </dgm:t>
    </dgm:pt>
    <dgm:pt modelId="{9B2DAF8F-8B84-114C-92C8-BD5FE445D64B}" type="parTrans" cxnId="{83695A07-EA21-E541-84E7-71C5CA5C4AA8}">
      <dgm:prSet/>
      <dgm:spPr/>
      <dgm:t>
        <a:bodyPr/>
        <a:lstStyle/>
        <a:p>
          <a:endParaRPr lang="ru-RU"/>
        </a:p>
      </dgm:t>
    </dgm:pt>
    <dgm:pt modelId="{463C4D01-9AB1-3246-9909-02FA706BC3AB}" type="sibTrans" cxnId="{83695A07-EA21-E541-84E7-71C5CA5C4AA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5DCC1A97-7682-D448-BD23-B0FD3CA902C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0000"/>
              </a:solidFill>
            </a:rPr>
            <a:t>Повышение ЗОЖ статуса</a:t>
          </a:r>
          <a:endParaRPr lang="ru-RU" sz="2200" b="1" dirty="0">
            <a:solidFill>
              <a:srgbClr val="000000"/>
            </a:solidFill>
          </a:endParaRPr>
        </a:p>
      </dgm:t>
    </dgm:pt>
    <dgm:pt modelId="{A3165D5A-6C95-594C-A4C2-F466A41144D7}" type="parTrans" cxnId="{9B244C3E-7BA7-8A43-A2CE-109297336D48}">
      <dgm:prSet/>
      <dgm:spPr/>
      <dgm:t>
        <a:bodyPr/>
        <a:lstStyle/>
        <a:p>
          <a:endParaRPr lang="ru-RU"/>
        </a:p>
      </dgm:t>
    </dgm:pt>
    <dgm:pt modelId="{8C146793-433C-0347-865E-5C5638CBBED2}" type="sibTrans" cxnId="{9B244C3E-7BA7-8A43-A2CE-109297336D4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15AF4C00-891E-8C42-950D-6019D88D63F0}" type="pres">
      <dgm:prSet presAssocID="{FA17A0AC-B6B3-5A41-A2D4-0CCF1141E0B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176A5B89-0EC1-794C-B91B-D6493DF5FFA4}" type="pres">
      <dgm:prSet presAssocID="{FCF4CF78-23A5-4843-A3DB-21D572A4AB95}" presName="text1" presStyleCnt="0"/>
      <dgm:spPr/>
    </dgm:pt>
    <dgm:pt modelId="{672E3B6E-0497-FC45-8173-8B14CAA5F017}" type="pres">
      <dgm:prSet presAssocID="{FCF4CF78-23A5-4843-A3DB-21D572A4AB95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F4F67-E085-6D4C-8A9A-FAC1C6684B4C}" type="pres">
      <dgm:prSet presAssocID="{FCF4CF78-23A5-4843-A3DB-21D572A4AB95}" presName="textaccent1" presStyleCnt="0"/>
      <dgm:spPr/>
    </dgm:pt>
    <dgm:pt modelId="{9227F0C6-E3E9-D044-897B-BF3A735CFE99}" type="pres">
      <dgm:prSet presAssocID="{FCF4CF78-23A5-4843-A3DB-21D572A4AB95}" presName="accentRepeatNode" presStyleLbl="solidAlignAcc1" presStyleIdx="0" presStyleCnt="10"/>
      <dgm:spPr/>
    </dgm:pt>
    <dgm:pt modelId="{1F890107-9EBB-BD46-80AB-B171D3FAD691}" type="pres">
      <dgm:prSet presAssocID="{6BC6AF19-66EF-0141-B3C7-7ACEF413967C}" presName="image1" presStyleCnt="0"/>
      <dgm:spPr/>
    </dgm:pt>
    <dgm:pt modelId="{F5C11D21-45A8-374A-8ADB-8F6066BC0D6C}" type="pres">
      <dgm:prSet presAssocID="{6BC6AF19-66EF-0141-B3C7-7ACEF413967C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455FEBB3-A6C3-5D4F-9C99-F523FA83F17D}" type="pres">
      <dgm:prSet presAssocID="{6BC6AF19-66EF-0141-B3C7-7ACEF413967C}" presName="imageaccent1" presStyleCnt="0"/>
      <dgm:spPr/>
    </dgm:pt>
    <dgm:pt modelId="{B2F0B1E5-164D-4E42-8234-2B65BEB8CDA3}" type="pres">
      <dgm:prSet presAssocID="{6BC6AF19-66EF-0141-B3C7-7ACEF413967C}" presName="accentRepeatNode" presStyleLbl="solidAlignAcc1" presStyleIdx="1" presStyleCnt="10"/>
      <dgm:spPr/>
    </dgm:pt>
    <dgm:pt modelId="{D804D7EA-6488-1444-86D1-09F99006A56A}" type="pres">
      <dgm:prSet presAssocID="{CED746C6-7DEE-2340-B370-E9F9BFFFC7CE}" presName="text2" presStyleCnt="0"/>
      <dgm:spPr/>
    </dgm:pt>
    <dgm:pt modelId="{B027D438-C5F4-6640-BE89-634BADD0CE81}" type="pres">
      <dgm:prSet presAssocID="{CED746C6-7DEE-2340-B370-E9F9BFFFC7C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AF65C-CABA-404E-B804-FF5B48316CE4}" type="pres">
      <dgm:prSet presAssocID="{CED746C6-7DEE-2340-B370-E9F9BFFFC7CE}" presName="textaccent2" presStyleCnt="0"/>
      <dgm:spPr/>
    </dgm:pt>
    <dgm:pt modelId="{2880DB26-C417-3E43-A0F0-8090D67EE52C}" type="pres">
      <dgm:prSet presAssocID="{CED746C6-7DEE-2340-B370-E9F9BFFFC7CE}" presName="accentRepeatNode" presStyleLbl="solidAlignAcc1" presStyleIdx="2" presStyleCnt="10"/>
      <dgm:spPr/>
    </dgm:pt>
    <dgm:pt modelId="{392D6DEF-7EB6-F74D-B905-D638A1D9F8CB}" type="pres">
      <dgm:prSet presAssocID="{FDD35502-52E2-DA48-89BC-F8E7C1C0AD06}" presName="image2" presStyleCnt="0"/>
      <dgm:spPr/>
    </dgm:pt>
    <dgm:pt modelId="{9B696CF6-7A91-0543-9E6E-61D0E67A4E45}" type="pres">
      <dgm:prSet presAssocID="{FDD35502-52E2-DA48-89BC-F8E7C1C0AD06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7DBAF930-41EB-2849-B098-A200777B71C0}" type="pres">
      <dgm:prSet presAssocID="{FDD35502-52E2-DA48-89BC-F8E7C1C0AD06}" presName="imageaccent2" presStyleCnt="0"/>
      <dgm:spPr/>
    </dgm:pt>
    <dgm:pt modelId="{EE8B3E70-B8A2-1445-99F0-73EB1ACC898E}" type="pres">
      <dgm:prSet presAssocID="{FDD35502-52E2-DA48-89BC-F8E7C1C0AD06}" presName="accentRepeatNode" presStyleLbl="solidAlignAcc1" presStyleIdx="3" presStyleCnt="10"/>
      <dgm:spPr/>
    </dgm:pt>
    <dgm:pt modelId="{D2ADC1C6-C7A1-D347-8CA8-892463231E67}" type="pres">
      <dgm:prSet presAssocID="{01EF8133-1B50-164E-BEE1-1441B488F49C}" presName="text3" presStyleCnt="0"/>
      <dgm:spPr/>
    </dgm:pt>
    <dgm:pt modelId="{359BDF02-7791-1A41-ADDB-610377081DF6}" type="pres">
      <dgm:prSet presAssocID="{01EF8133-1B50-164E-BEE1-1441B488F49C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DFD7C-A9DC-B144-BCEF-AD6822C57470}" type="pres">
      <dgm:prSet presAssocID="{01EF8133-1B50-164E-BEE1-1441B488F49C}" presName="textaccent3" presStyleCnt="0"/>
      <dgm:spPr/>
    </dgm:pt>
    <dgm:pt modelId="{6DD7F496-F51D-6940-91B3-4B5DCDDD0BB3}" type="pres">
      <dgm:prSet presAssocID="{01EF8133-1B50-164E-BEE1-1441B488F49C}" presName="accentRepeatNode" presStyleLbl="solidAlignAcc1" presStyleIdx="4" presStyleCnt="10"/>
      <dgm:spPr/>
    </dgm:pt>
    <dgm:pt modelId="{42CA8526-38C0-674E-8003-962DF976CA3B}" type="pres">
      <dgm:prSet presAssocID="{C9104110-ED3A-F74E-B83C-41267C1ADEDB}" presName="image3" presStyleCnt="0"/>
      <dgm:spPr/>
    </dgm:pt>
    <dgm:pt modelId="{3B37D736-512F-7040-B98B-3B891D3883CE}" type="pres">
      <dgm:prSet presAssocID="{C9104110-ED3A-F74E-B83C-41267C1ADEDB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D7AD26D3-1923-F845-9FB4-F96A8084C443}" type="pres">
      <dgm:prSet presAssocID="{C9104110-ED3A-F74E-B83C-41267C1ADEDB}" presName="imageaccent3" presStyleCnt="0"/>
      <dgm:spPr/>
    </dgm:pt>
    <dgm:pt modelId="{7447C7DF-9CE4-4B4A-A073-46C30667A1FB}" type="pres">
      <dgm:prSet presAssocID="{C9104110-ED3A-F74E-B83C-41267C1ADEDB}" presName="accentRepeatNode" presStyleLbl="solidAlignAcc1" presStyleIdx="5" presStyleCnt="10"/>
      <dgm:spPr/>
    </dgm:pt>
    <dgm:pt modelId="{36E22B96-A306-8A4B-80FA-C71BA26FB14C}" type="pres">
      <dgm:prSet presAssocID="{2C0900CD-1578-DB48-97DF-837EE6CE0CE4}" presName="text4" presStyleCnt="0"/>
      <dgm:spPr/>
    </dgm:pt>
    <dgm:pt modelId="{C4E86EFB-9A36-1648-9A44-B80C55EB0967}" type="pres">
      <dgm:prSet presAssocID="{2C0900CD-1578-DB48-97DF-837EE6CE0CE4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DBEE0-67D6-E841-9FEB-C7704061E4CA}" type="pres">
      <dgm:prSet presAssocID="{2C0900CD-1578-DB48-97DF-837EE6CE0CE4}" presName="textaccent4" presStyleCnt="0"/>
      <dgm:spPr/>
    </dgm:pt>
    <dgm:pt modelId="{13755740-7814-954B-8739-F207A7268AD7}" type="pres">
      <dgm:prSet presAssocID="{2C0900CD-1578-DB48-97DF-837EE6CE0CE4}" presName="accentRepeatNode" presStyleLbl="solidAlignAcc1" presStyleIdx="6" presStyleCnt="10"/>
      <dgm:spPr/>
    </dgm:pt>
    <dgm:pt modelId="{F5FE204F-4FED-7A49-8187-F70C2A2A11BA}" type="pres">
      <dgm:prSet presAssocID="{463C4D01-9AB1-3246-9909-02FA706BC3AB}" presName="image4" presStyleCnt="0"/>
      <dgm:spPr/>
    </dgm:pt>
    <dgm:pt modelId="{79FE21D8-779A-464B-8CF0-EDE3E44B5CFF}" type="pres">
      <dgm:prSet presAssocID="{463C4D01-9AB1-3246-9909-02FA706BC3AB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751E9DAA-580F-2248-A67B-3A047DF34C5D}" type="pres">
      <dgm:prSet presAssocID="{463C4D01-9AB1-3246-9909-02FA706BC3AB}" presName="imageaccent4" presStyleCnt="0"/>
      <dgm:spPr/>
    </dgm:pt>
    <dgm:pt modelId="{E8FBD303-0A71-5247-A3DF-17BEA6C68181}" type="pres">
      <dgm:prSet presAssocID="{463C4D01-9AB1-3246-9909-02FA706BC3AB}" presName="accentRepeatNode" presStyleLbl="solidAlignAcc1" presStyleIdx="7" presStyleCnt="10"/>
      <dgm:spPr/>
    </dgm:pt>
    <dgm:pt modelId="{73FADBD5-546D-2041-9FCB-4016A0A31B39}" type="pres">
      <dgm:prSet presAssocID="{5DCC1A97-7682-D448-BD23-B0FD3CA902C7}" presName="text5" presStyleCnt="0"/>
      <dgm:spPr/>
    </dgm:pt>
    <dgm:pt modelId="{C257DBA7-0E97-0D43-B1CC-D811762942BE}" type="pres">
      <dgm:prSet presAssocID="{5DCC1A97-7682-D448-BD23-B0FD3CA902C7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24E0D-09F0-4546-BD72-2EF5FF19F501}" type="pres">
      <dgm:prSet presAssocID="{5DCC1A97-7682-D448-BD23-B0FD3CA902C7}" presName="textaccent5" presStyleCnt="0"/>
      <dgm:spPr/>
    </dgm:pt>
    <dgm:pt modelId="{B5DEE60D-C485-0C4B-8A31-A09EF2012DCC}" type="pres">
      <dgm:prSet presAssocID="{5DCC1A97-7682-D448-BD23-B0FD3CA902C7}" presName="accentRepeatNode" presStyleLbl="solidAlignAcc1" presStyleIdx="8" presStyleCnt="10"/>
      <dgm:spPr/>
    </dgm:pt>
    <dgm:pt modelId="{7786BAD3-32C7-6C4B-AE52-B041099218A0}" type="pres">
      <dgm:prSet presAssocID="{8C146793-433C-0347-865E-5C5638CBBED2}" presName="image5" presStyleCnt="0"/>
      <dgm:spPr/>
    </dgm:pt>
    <dgm:pt modelId="{9F49A8C1-33AD-894D-BA01-3D2785F95DFA}" type="pres">
      <dgm:prSet presAssocID="{8C146793-433C-0347-865E-5C5638CBBED2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624E90AB-AE2A-A845-A3A1-EA56B8BA4E69}" type="pres">
      <dgm:prSet presAssocID="{8C146793-433C-0347-865E-5C5638CBBED2}" presName="imageaccent5" presStyleCnt="0"/>
      <dgm:spPr/>
    </dgm:pt>
    <dgm:pt modelId="{87B72C6A-0D42-8445-BA0E-04B9584C4B56}" type="pres">
      <dgm:prSet presAssocID="{8C146793-433C-0347-865E-5C5638CBBED2}" presName="accentRepeatNode" presStyleLbl="solidAlignAcc1" presStyleIdx="9" presStyleCnt="10"/>
      <dgm:spPr/>
    </dgm:pt>
  </dgm:ptLst>
  <dgm:cxnLst>
    <dgm:cxn modelId="{121DA599-0FAA-CB4F-AB63-D5C61F4CB7BC}" type="presOf" srcId="{FA17A0AC-B6B3-5A41-A2D4-0CCF1141E0BE}" destId="{15AF4C00-891E-8C42-950D-6019D88D63F0}" srcOrd="0" destOrd="0" presId="urn:microsoft.com/office/officeart/2008/layout/HexagonCluster"/>
    <dgm:cxn modelId="{9B244C3E-7BA7-8A43-A2CE-109297336D48}" srcId="{FA17A0AC-B6B3-5A41-A2D4-0CCF1141E0BE}" destId="{5DCC1A97-7682-D448-BD23-B0FD3CA902C7}" srcOrd="4" destOrd="0" parTransId="{A3165D5A-6C95-594C-A4C2-F466A41144D7}" sibTransId="{8C146793-433C-0347-865E-5C5638CBBED2}"/>
    <dgm:cxn modelId="{83695A07-EA21-E541-84E7-71C5CA5C4AA8}" srcId="{FA17A0AC-B6B3-5A41-A2D4-0CCF1141E0BE}" destId="{2C0900CD-1578-DB48-97DF-837EE6CE0CE4}" srcOrd="3" destOrd="0" parTransId="{9B2DAF8F-8B84-114C-92C8-BD5FE445D64B}" sibTransId="{463C4D01-9AB1-3246-9909-02FA706BC3AB}"/>
    <dgm:cxn modelId="{869C2D7F-CA6A-B24D-9771-0DB482DDADC2}" type="presOf" srcId="{FDD35502-52E2-DA48-89BC-F8E7C1C0AD06}" destId="{9B696CF6-7A91-0543-9E6E-61D0E67A4E45}" srcOrd="0" destOrd="0" presId="urn:microsoft.com/office/officeart/2008/layout/HexagonCluster"/>
    <dgm:cxn modelId="{9D044049-A421-5244-9E59-8715EA11AF83}" srcId="{FA17A0AC-B6B3-5A41-A2D4-0CCF1141E0BE}" destId="{FCF4CF78-23A5-4843-A3DB-21D572A4AB95}" srcOrd="0" destOrd="0" parTransId="{4797E8EC-AAD6-444D-8E64-F335BCE63D46}" sibTransId="{6BC6AF19-66EF-0141-B3C7-7ACEF413967C}"/>
    <dgm:cxn modelId="{E3B19E38-8DAE-4141-8EBC-686F4CCF4E33}" type="presOf" srcId="{6BC6AF19-66EF-0141-B3C7-7ACEF413967C}" destId="{F5C11D21-45A8-374A-8ADB-8F6066BC0D6C}" srcOrd="0" destOrd="0" presId="urn:microsoft.com/office/officeart/2008/layout/HexagonCluster"/>
    <dgm:cxn modelId="{E04DF961-6CC0-F14C-80A0-C841BB2FFCBD}" type="presOf" srcId="{463C4D01-9AB1-3246-9909-02FA706BC3AB}" destId="{79FE21D8-779A-464B-8CF0-EDE3E44B5CFF}" srcOrd="0" destOrd="0" presId="urn:microsoft.com/office/officeart/2008/layout/HexagonCluster"/>
    <dgm:cxn modelId="{BCB49BA7-8C69-E541-B0ED-DA356BF91FE4}" type="presOf" srcId="{01EF8133-1B50-164E-BEE1-1441B488F49C}" destId="{359BDF02-7791-1A41-ADDB-610377081DF6}" srcOrd="0" destOrd="0" presId="urn:microsoft.com/office/officeart/2008/layout/HexagonCluster"/>
    <dgm:cxn modelId="{7ABD2717-BAAF-2E4E-A2A5-E6B282BCF89A}" srcId="{FA17A0AC-B6B3-5A41-A2D4-0CCF1141E0BE}" destId="{CED746C6-7DEE-2340-B370-E9F9BFFFC7CE}" srcOrd="1" destOrd="0" parTransId="{AB0C7D6F-896D-5C43-A7E3-5B021408BE81}" sibTransId="{FDD35502-52E2-DA48-89BC-F8E7C1C0AD06}"/>
    <dgm:cxn modelId="{96AA6C6C-2EE2-1D4A-B991-4F29F6B6E5DC}" type="presOf" srcId="{2C0900CD-1578-DB48-97DF-837EE6CE0CE4}" destId="{C4E86EFB-9A36-1648-9A44-B80C55EB0967}" srcOrd="0" destOrd="0" presId="urn:microsoft.com/office/officeart/2008/layout/HexagonCluster"/>
    <dgm:cxn modelId="{49C3A162-2A81-524A-9940-A4EC7FDA3CC1}" type="presOf" srcId="{FCF4CF78-23A5-4843-A3DB-21D572A4AB95}" destId="{672E3B6E-0497-FC45-8173-8B14CAA5F017}" srcOrd="0" destOrd="0" presId="urn:microsoft.com/office/officeart/2008/layout/HexagonCluster"/>
    <dgm:cxn modelId="{21826246-529A-2F45-B866-F4138EC9F63E}" srcId="{FA17A0AC-B6B3-5A41-A2D4-0CCF1141E0BE}" destId="{01EF8133-1B50-164E-BEE1-1441B488F49C}" srcOrd="2" destOrd="0" parTransId="{6F24A626-2873-7842-8670-3604E0CF1A1F}" sibTransId="{C9104110-ED3A-F74E-B83C-41267C1ADEDB}"/>
    <dgm:cxn modelId="{7ECDFC75-A81E-9F4D-8DA5-44FE8D764920}" type="presOf" srcId="{CED746C6-7DEE-2340-B370-E9F9BFFFC7CE}" destId="{B027D438-C5F4-6640-BE89-634BADD0CE81}" srcOrd="0" destOrd="0" presId="urn:microsoft.com/office/officeart/2008/layout/HexagonCluster"/>
    <dgm:cxn modelId="{E6EFBAE9-10BF-7B4F-BEF0-A898C3558045}" type="presOf" srcId="{5DCC1A97-7682-D448-BD23-B0FD3CA902C7}" destId="{C257DBA7-0E97-0D43-B1CC-D811762942BE}" srcOrd="0" destOrd="0" presId="urn:microsoft.com/office/officeart/2008/layout/HexagonCluster"/>
    <dgm:cxn modelId="{6519F357-C665-6C44-AAA4-1B6772F45E90}" type="presOf" srcId="{8C146793-433C-0347-865E-5C5638CBBED2}" destId="{9F49A8C1-33AD-894D-BA01-3D2785F95DFA}" srcOrd="0" destOrd="0" presId="urn:microsoft.com/office/officeart/2008/layout/HexagonCluster"/>
    <dgm:cxn modelId="{F45653C2-86E1-5645-9983-B9D9BDB12489}" type="presOf" srcId="{C9104110-ED3A-F74E-B83C-41267C1ADEDB}" destId="{3B37D736-512F-7040-B98B-3B891D3883CE}" srcOrd="0" destOrd="0" presId="urn:microsoft.com/office/officeart/2008/layout/HexagonCluster"/>
    <dgm:cxn modelId="{7337A987-A68C-F84F-A0B9-5A1CE3A18A69}" type="presParOf" srcId="{15AF4C00-891E-8C42-950D-6019D88D63F0}" destId="{176A5B89-0EC1-794C-B91B-D6493DF5FFA4}" srcOrd="0" destOrd="0" presId="urn:microsoft.com/office/officeart/2008/layout/HexagonCluster"/>
    <dgm:cxn modelId="{8D17AAA9-3254-254E-A564-C633F2A01FEC}" type="presParOf" srcId="{176A5B89-0EC1-794C-B91B-D6493DF5FFA4}" destId="{672E3B6E-0497-FC45-8173-8B14CAA5F017}" srcOrd="0" destOrd="0" presId="urn:microsoft.com/office/officeart/2008/layout/HexagonCluster"/>
    <dgm:cxn modelId="{A3242BDA-F439-0046-85FA-B5981C7436F9}" type="presParOf" srcId="{15AF4C00-891E-8C42-950D-6019D88D63F0}" destId="{1D2F4F67-E085-6D4C-8A9A-FAC1C6684B4C}" srcOrd="1" destOrd="0" presId="urn:microsoft.com/office/officeart/2008/layout/HexagonCluster"/>
    <dgm:cxn modelId="{1B2C99DD-76F3-C14E-AFD3-E589023A079F}" type="presParOf" srcId="{1D2F4F67-E085-6D4C-8A9A-FAC1C6684B4C}" destId="{9227F0C6-E3E9-D044-897B-BF3A735CFE99}" srcOrd="0" destOrd="0" presId="urn:microsoft.com/office/officeart/2008/layout/HexagonCluster"/>
    <dgm:cxn modelId="{2A6B0C32-E150-2F46-A258-60DCF8C7B8C5}" type="presParOf" srcId="{15AF4C00-891E-8C42-950D-6019D88D63F0}" destId="{1F890107-9EBB-BD46-80AB-B171D3FAD691}" srcOrd="2" destOrd="0" presId="urn:microsoft.com/office/officeart/2008/layout/HexagonCluster"/>
    <dgm:cxn modelId="{EA140A32-FB37-9D4F-988E-A00E3CB4B7FC}" type="presParOf" srcId="{1F890107-9EBB-BD46-80AB-B171D3FAD691}" destId="{F5C11D21-45A8-374A-8ADB-8F6066BC0D6C}" srcOrd="0" destOrd="0" presId="urn:microsoft.com/office/officeart/2008/layout/HexagonCluster"/>
    <dgm:cxn modelId="{BB364B53-C7E2-C045-8F7A-0ED4DF4F5EB1}" type="presParOf" srcId="{15AF4C00-891E-8C42-950D-6019D88D63F0}" destId="{455FEBB3-A6C3-5D4F-9C99-F523FA83F17D}" srcOrd="3" destOrd="0" presId="urn:microsoft.com/office/officeart/2008/layout/HexagonCluster"/>
    <dgm:cxn modelId="{A31D7E5A-0A45-FC46-A972-4B0F21EAF75A}" type="presParOf" srcId="{455FEBB3-A6C3-5D4F-9C99-F523FA83F17D}" destId="{B2F0B1E5-164D-4E42-8234-2B65BEB8CDA3}" srcOrd="0" destOrd="0" presId="urn:microsoft.com/office/officeart/2008/layout/HexagonCluster"/>
    <dgm:cxn modelId="{42964825-9253-164A-A978-B605F012109D}" type="presParOf" srcId="{15AF4C00-891E-8C42-950D-6019D88D63F0}" destId="{D804D7EA-6488-1444-86D1-09F99006A56A}" srcOrd="4" destOrd="0" presId="urn:microsoft.com/office/officeart/2008/layout/HexagonCluster"/>
    <dgm:cxn modelId="{8FB0F8D7-EA53-3744-A55F-FF488E6F604E}" type="presParOf" srcId="{D804D7EA-6488-1444-86D1-09F99006A56A}" destId="{B027D438-C5F4-6640-BE89-634BADD0CE81}" srcOrd="0" destOrd="0" presId="urn:microsoft.com/office/officeart/2008/layout/HexagonCluster"/>
    <dgm:cxn modelId="{B4FE053F-9CE8-F44D-B9DE-E6F605420D51}" type="presParOf" srcId="{15AF4C00-891E-8C42-950D-6019D88D63F0}" destId="{F54AF65C-CABA-404E-B804-FF5B48316CE4}" srcOrd="5" destOrd="0" presId="urn:microsoft.com/office/officeart/2008/layout/HexagonCluster"/>
    <dgm:cxn modelId="{99521FD4-3189-704B-B7AD-0F444182526C}" type="presParOf" srcId="{F54AF65C-CABA-404E-B804-FF5B48316CE4}" destId="{2880DB26-C417-3E43-A0F0-8090D67EE52C}" srcOrd="0" destOrd="0" presId="urn:microsoft.com/office/officeart/2008/layout/HexagonCluster"/>
    <dgm:cxn modelId="{3E807CBD-F37A-3040-9322-DAA995816B7D}" type="presParOf" srcId="{15AF4C00-891E-8C42-950D-6019D88D63F0}" destId="{392D6DEF-7EB6-F74D-B905-D638A1D9F8CB}" srcOrd="6" destOrd="0" presId="urn:microsoft.com/office/officeart/2008/layout/HexagonCluster"/>
    <dgm:cxn modelId="{3C4C6328-18C7-9F49-BC04-7D4D20C61523}" type="presParOf" srcId="{392D6DEF-7EB6-F74D-B905-D638A1D9F8CB}" destId="{9B696CF6-7A91-0543-9E6E-61D0E67A4E45}" srcOrd="0" destOrd="0" presId="urn:microsoft.com/office/officeart/2008/layout/HexagonCluster"/>
    <dgm:cxn modelId="{4248A023-B64A-D740-ACAE-CDAFCB3093BC}" type="presParOf" srcId="{15AF4C00-891E-8C42-950D-6019D88D63F0}" destId="{7DBAF930-41EB-2849-B098-A200777B71C0}" srcOrd="7" destOrd="0" presId="urn:microsoft.com/office/officeart/2008/layout/HexagonCluster"/>
    <dgm:cxn modelId="{1A63A635-06DD-0B40-93FC-EF32B455D08A}" type="presParOf" srcId="{7DBAF930-41EB-2849-B098-A200777B71C0}" destId="{EE8B3E70-B8A2-1445-99F0-73EB1ACC898E}" srcOrd="0" destOrd="0" presId="urn:microsoft.com/office/officeart/2008/layout/HexagonCluster"/>
    <dgm:cxn modelId="{47CE507D-92CB-794D-B834-E497C803CD3A}" type="presParOf" srcId="{15AF4C00-891E-8C42-950D-6019D88D63F0}" destId="{D2ADC1C6-C7A1-D347-8CA8-892463231E67}" srcOrd="8" destOrd="0" presId="urn:microsoft.com/office/officeart/2008/layout/HexagonCluster"/>
    <dgm:cxn modelId="{589F8746-1BFE-D54B-BF24-2F17790A651B}" type="presParOf" srcId="{D2ADC1C6-C7A1-D347-8CA8-892463231E67}" destId="{359BDF02-7791-1A41-ADDB-610377081DF6}" srcOrd="0" destOrd="0" presId="urn:microsoft.com/office/officeart/2008/layout/HexagonCluster"/>
    <dgm:cxn modelId="{8FA83305-8C2B-4A4B-A246-9325B3AD457C}" type="presParOf" srcId="{15AF4C00-891E-8C42-950D-6019D88D63F0}" destId="{668DFD7C-A9DC-B144-BCEF-AD6822C57470}" srcOrd="9" destOrd="0" presId="urn:microsoft.com/office/officeart/2008/layout/HexagonCluster"/>
    <dgm:cxn modelId="{FFEFD99D-3EF8-1C48-B2B7-BBA88422E24E}" type="presParOf" srcId="{668DFD7C-A9DC-B144-BCEF-AD6822C57470}" destId="{6DD7F496-F51D-6940-91B3-4B5DCDDD0BB3}" srcOrd="0" destOrd="0" presId="urn:microsoft.com/office/officeart/2008/layout/HexagonCluster"/>
    <dgm:cxn modelId="{D7CA49F4-3999-5941-B7CF-68166B6B1D61}" type="presParOf" srcId="{15AF4C00-891E-8C42-950D-6019D88D63F0}" destId="{42CA8526-38C0-674E-8003-962DF976CA3B}" srcOrd="10" destOrd="0" presId="urn:microsoft.com/office/officeart/2008/layout/HexagonCluster"/>
    <dgm:cxn modelId="{D76ED7B7-D7D8-044E-AE32-0CD23E3E06BD}" type="presParOf" srcId="{42CA8526-38C0-674E-8003-962DF976CA3B}" destId="{3B37D736-512F-7040-B98B-3B891D3883CE}" srcOrd="0" destOrd="0" presId="urn:microsoft.com/office/officeart/2008/layout/HexagonCluster"/>
    <dgm:cxn modelId="{8B2D4726-0950-3C46-A6E5-5DF73B1513C0}" type="presParOf" srcId="{15AF4C00-891E-8C42-950D-6019D88D63F0}" destId="{D7AD26D3-1923-F845-9FB4-F96A8084C443}" srcOrd="11" destOrd="0" presId="urn:microsoft.com/office/officeart/2008/layout/HexagonCluster"/>
    <dgm:cxn modelId="{8569E467-C3DE-E048-BB10-759F74553E52}" type="presParOf" srcId="{D7AD26D3-1923-F845-9FB4-F96A8084C443}" destId="{7447C7DF-9CE4-4B4A-A073-46C30667A1FB}" srcOrd="0" destOrd="0" presId="urn:microsoft.com/office/officeart/2008/layout/HexagonCluster"/>
    <dgm:cxn modelId="{057112B1-1684-FB4B-BB4E-D1E55D6CDE3B}" type="presParOf" srcId="{15AF4C00-891E-8C42-950D-6019D88D63F0}" destId="{36E22B96-A306-8A4B-80FA-C71BA26FB14C}" srcOrd="12" destOrd="0" presId="urn:microsoft.com/office/officeart/2008/layout/HexagonCluster"/>
    <dgm:cxn modelId="{E49F6414-5FF6-E94D-9365-49C7D17BB291}" type="presParOf" srcId="{36E22B96-A306-8A4B-80FA-C71BA26FB14C}" destId="{C4E86EFB-9A36-1648-9A44-B80C55EB0967}" srcOrd="0" destOrd="0" presId="urn:microsoft.com/office/officeart/2008/layout/HexagonCluster"/>
    <dgm:cxn modelId="{DF84FBFD-48AC-AD43-8E06-D0D250DD0911}" type="presParOf" srcId="{15AF4C00-891E-8C42-950D-6019D88D63F0}" destId="{918DBEE0-67D6-E841-9FEB-C7704061E4CA}" srcOrd="13" destOrd="0" presId="urn:microsoft.com/office/officeart/2008/layout/HexagonCluster"/>
    <dgm:cxn modelId="{0138B679-8F42-E64E-8062-33B5D0A2CC2A}" type="presParOf" srcId="{918DBEE0-67D6-E841-9FEB-C7704061E4CA}" destId="{13755740-7814-954B-8739-F207A7268AD7}" srcOrd="0" destOrd="0" presId="urn:microsoft.com/office/officeart/2008/layout/HexagonCluster"/>
    <dgm:cxn modelId="{995A636C-CAA7-614B-AEE9-5F016B9D8BD1}" type="presParOf" srcId="{15AF4C00-891E-8C42-950D-6019D88D63F0}" destId="{F5FE204F-4FED-7A49-8187-F70C2A2A11BA}" srcOrd="14" destOrd="0" presId="urn:microsoft.com/office/officeart/2008/layout/HexagonCluster"/>
    <dgm:cxn modelId="{FC91D24D-E121-A144-A357-028D051562BA}" type="presParOf" srcId="{F5FE204F-4FED-7A49-8187-F70C2A2A11BA}" destId="{79FE21D8-779A-464B-8CF0-EDE3E44B5CFF}" srcOrd="0" destOrd="0" presId="urn:microsoft.com/office/officeart/2008/layout/HexagonCluster"/>
    <dgm:cxn modelId="{A16B5FD4-07EA-5846-89E9-15A679931EA2}" type="presParOf" srcId="{15AF4C00-891E-8C42-950D-6019D88D63F0}" destId="{751E9DAA-580F-2248-A67B-3A047DF34C5D}" srcOrd="15" destOrd="0" presId="urn:microsoft.com/office/officeart/2008/layout/HexagonCluster"/>
    <dgm:cxn modelId="{01E6BBB8-9675-BD44-8807-C67E7C947BEE}" type="presParOf" srcId="{751E9DAA-580F-2248-A67B-3A047DF34C5D}" destId="{E8FBD303-0A71-5247-A3DF-17BEA6C68181}" srcOrd="0" destOrd="0" presId="urn:microsoft.com/office/officeart/2008/layout/HexagonCluster"/>
    <dgm:cxn modelId="{64270CA2-896C-E64E-A1B2-3F3DF7FB9A89}" type="presParOf" srcId="{15AF4C00-891E-8C42-950D-6019D88D63F0}" destId="{73FADBD5-546D-2041-9FCB-4016A0A31B39}" srcOrd="16" destOrd="0" presId="urn:microsoft.com/office/officeart/2008/layout/HexagonCluster"/>
    <dgm:cxn modelId="{1821648C-D0A7-2846-A0DD-AD1F61792460}" type="presParOf" srcId="{73FADBD5-546D-2041-9FCB-4016A0A31B39}" destId="{C257DBA7-0E97-0D43-B1CC-D811762942BE}" srcOrd="0" destOrd="0" presId="urn:microsoft.com/office/officeart/2008/layout/HexagonCluster"/>
    <dgm:cxn modelId="{47B1E3D0-C9E8-9D4B-B8A4-875274F105AA}" type="presParOf" srcId="{15AF4C00-891E-8C42-950D-6019D88D63F0}" destId="{75024E0D-09F0-4546-BD72-2EF5FF19F501}" srcOrd="17" destOrd="0" presId="urn:microsoft.com/office/officeart/2008/layout/HexagonCluster"/>
    <dgm:cxn modelId="{CA508E1B-9508-DD4F-BCF6-9F6F2DF5C6D8}" type="presParOf" srcId="{75024E0D-09F0-4546-BD72-2EF5FF19F501}" destId="{B5DEE60D-C485-0C4B-8A31-A09EF2012DCC}" srcOrd="0" destOrd="0" presId="urn:microsoft.com/office/officeart/2008/layout/HexagonCluster"/>
    <dgm:cxn modelId="{8B9D5A15-CFBA-1947-8108-C06693F5435C}" type="presParOf" srcId="{15AF4C00-891E-8C42-950D-6019D88D63F0}" destId="{7786BAD3-32C7-6C4B-AE52-B041099218A0}" srcOrd="18" destOrd="0" presId="urn:microsoft.com/office/officeart/2008/layout/HexagonCluster"/>
    <dgm:cxn modelId="{5EBAEEB2-4360-124A-A03E-88DC95297D9C}" type="presParOf" srcId="{7786BAD3-32C7-6C4B-AE52-B041099218A0}" destId="{9F49A8C1-33AD-894D-BA01-3D2785F95DFA}" srcOrd="0" destOrd="0" presId="urn:microsoft.com/office/officeart/2008/layout/HexagonCluster"/>
    <dgm:cxn modelId="{69651504-352E-2F4D-92EF-0F50984B7C6F}" type="presParOf" srcId="{15AF4C00-891E-8C42-950D-6019D88D63F0}" destId="{624E90AB-AE2A-A845-A3A1-EA56B8BA4E69}" srcOrd="19" destOrd="0" presId="urn:microsoft.com/office/officeart/2008/layout/HexagonCluster"/>
    <dgm:cxn modelId="{DA65CFE7-5271-FC4D-AA87-82B26BF0A272}" type="presParOf" srcId="{624E90AB-AE2A-A845-A3A1-EA56B8BA4E69}" destId="{87B72C6A-0D42-8445-BA0E-04B9584C4B5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Энергия кончается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Не чувствую/не обращаю внимания, продолжаю работать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Большее истощение, работа не идет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Пытаюсь работать больше или теряю интерес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43664796-5DB2-FA41-A67D-DDD3F38F8818}" type="presOf" srcId="{A236AC21-D3B7-334C-B7D6-2CA433DA0997}" destId="{0451924A-286B-024F-AFDB-668292BB3CA9}" srcOrd="0" destOrd="0" presId="urn:microsoft.com/office/officeart/2005/8/layout/cycle3"/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47802D4C-578D-2B4B-9ECF-71E2FBD3C397}" type="presOf" srcId="{CD64B263-9F67-4D49-9CF9-DD7E01560A63}" destId="{FEB5C819-6CFA-2244-8043-0E15114683B4}" srcOrd="0" destOrd="0" presId="urn:microsoft.com/office/officeart/2005/8/layout/cycle3"/>
    <dgm:cxn modelId="{A54134C1-3BFF-9147-840B-577C6BA49644}" type="presOf" srcId="{ED95F137-4F97-3D4D-8DAF-9E7AA583D5A4}" destId="{EBB55782-3C10-8341-8CDC-71C01633BF94}" srcOrd="0" destOrd="0" presId="urn:microsoft.com/office/officeart/2005/8/layout/cycle3"/>
    <dgm:cxn modelId="{80F52CC4-A210-4B4A-8618-C607BEC66381}" type="presOf" srcId="{7B1BC5B8-ECF0-9B44-A2F4-F00930C33E86}" destId="{AC9AE169-636A-1A4B-9094-2C90EB90D7CD}" srcOrd="0" destOrd="0" presId="urn:microsoft.com/office/officeart/2005/8/layout/cycle3"/>
    <dgm:cxn modelId="{7209E4D0-A6AF-EA4C-BC06-1F69FF3A61B7}" type="presOf" srcId="{57681851-76DF-C944-8C20-B17FF31C91DC}" destId="{F7415951-CD94-2A4F-BEDB-BED33201953B}" srcOrd="0" destOrd="0" presId="urn:microsoft.com/office/officeart/2005/8/layout/cycle3"/>
    <dgm:cxn modelId="{6DC5F2AF-AE00-EC46-AF5A-8B437ADB7F53}" type="presOf" srcId="{CFEE91F4-6DF5-FB4D-A34C-DF83EE9EFED3}" destId="{ECBF5974-8182-1C4A-AB3E-615224295429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661B97DF-EDF6-A84B-92C6-39DC6361158F}" type="presParOf" srcId="{ECBF5974-8182-1C4A-AB3E-615224295429}" destId="{D764BA29-6199-5944-AC2F-790919E93312}" srcOrd="0" destOrd="0" presId="urn:microsoft.com/office/officeart/2005/8/layout/cycle3"/>
    <dgm:cxn modelId="{02306967-CAB0-8A43-8561-5618E68EC4CD}" type="presParOf" srcId="{D764BA29-6199-5944-AC2F-790919E93312}" destId="{AC9AE169-636A-1A4B-9094-2C90EB90D7CD}" srcOrd="0" destOrd="0" presId="urn:microsoft.com/office/officeart/2005/8/layout/cycle3"/>
    <dgm:cxn modelId="{6EF4A903-2928-5848-AF43-CD1728BD86FE}" type="presParOf" srcId="{D764BA29-6199-5944-AC2F-790919E93312}" destId="{EBB55782-3C10-8341-8CDC-71C01633BF94}" srcOrd="1" destOrd="0" presId="urn:microsoft.com/office/officeart/2005/8/layout/cycle3"/>
    <dgm:cxn modelId="{8EDA9C17-F26F-5E4A-8A96-35163B86872A}" type="presParOf" srcId="{D764BA29-6199-5944-AC2F-790919E93312}" destId="{F7415951-CD94-2A4F-BEDB-BED33201953B}" srcOrd="2" destOrd="0" presId="urn:microsoft.com/office/officeart/2005/8/layout/cycle3"/>
    <dgm:cxn modelId="{2DF530C8-C0A4-6146-94B1-9B6DC039E3E2}" type="presParOf" srcId="{D764BA29-6199-5944-AC2F-790919E93312}" destId="{0451924A-286B-024F-AFDB-668292BB3CA9}" srcOrd="3" destOrd="0" presId="urn:microsoft.com/office/officeart/2005/8/layout/cycle3"/>
    <dgm:cxn modelId="{311981D3-EF92-E649-A76E-6104C8C8B73C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Энергия кончается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Не чувствую/не обращаю внимания, продолжаю работать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Большее истощение, работа не идет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Пытаюсь работать больше или теряю интерес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6E61802E-CC11-A24F-9466-5C056326A1B4}" type="presOf" srcId="{CFEE91F4-6DF5-FB4D-A34C-DF83EE9EFED3}" destId="{ECBF5974-8182-1C4A-AB3E-615224295429}" srcOrd="0" destOrd="0" presId="urn:microsoft.com/office/officeart/2005/8/layout/cycle3"/>
    <dgm:cxn modelId="{7B2B49AA-4EDD-7E4C-B469-F1AC5F5C4C7B}" type="presOf" srcId="{CD64B263-9F67-4D49-9CF9-DD7E01560A63}" destId="{FEB5C819-6CFA-2244-8043-0E15114683B4}" srcOrd="0" destOrd="0" presId="urn:microsoft.com/office/officeart/2005/8/layout/cycle3"/>
    <dgm:cxn modelId="{4768DE9E-6B4F-7648-AE35-70AED1BC8E27}" type="presOf" srcId="{ED95F137-4F97-3D4D-8DAF-9E7AA583D5A4}" destId="{EBB55782-3C10-8341-8CDC-71C01633BF94}" srcOrd="0" destOrd="0" presId="urn:microsoft.com/office/officeart/2005/8/layout/cycle3"/>
    <dgm:cxn modelId="{577311DF-CD66-9549-B7D3-58479AF34BBF}" type="presOf" srcId="{A236AC21-D3B7-334C-B7D6-2CA433DA0997}" destId="{0451924A-286B-024F-AFDB-668292BB3CA9}" srcOrd="0" destOrd="0" presId="urn:microsoft.com/office/officeart/2005/8/layout/cycle3"/>
    <dgm:cxn modelId="{4E7A2727-BC1B-D941-AB56-B11C2BDDC2DC}" type="presOf" srcId="{7B1BC5B8-ECF0-9B44-A2F4-F00930C33E86}" destId="{AC9AE169-636A-1A4B-9094-2C90EB90D7CD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2F326EB4-4F24-444A-8C96-66F6EE07870F}" type="presOf" srcId="{57681851-76DF-C944-8C20-B17FF31C91DC}" destId="{F7415951-CD94-2A4F-BEDB-BED33201953B}" srcOrd="0" destOrd="0" presId="urn:microsoft.com/office/officeart/2005/8/layout/cycle3"/>
    <dgm:cxn modelId="{3DD083C1-EA11-B948-A1A0-CB99150A58FA}" type="presParOf" srcId="{ECBF5974-8182-1C4A-AB3E-615224295429}" destId="{D764BA29-6199-5944-AC2F-790919E93312}" srcOrd="0" destOrd="0" presId="urn:microsoft.com/office/officeart/2005/8/layout/cycle3"/>
    <dgm:cxn modelId="{7313C88B-3D3D-D14D-9B41-1434CDB49718}" type="presParOf" srcId="{D764BA29-6199-5944-AC2F-790919E93312}" destId="{AC9AE169-636A-1A4B-9094-2C90EB90D7CD}" srcOrd="0" destOrd="0" presId="urn:microsoft.com/office/officeart/2005/8/layout/cycle3"/>
    <dgm:cxn modelId="{89D39833-E2E3-AF40-85BD-A4BFDBBC412F}" type="presParOf" srcId="{D764BA29-6199-5944-AC2F-790919E93312}" destId="{EBB55782-3C10-8341-8CDC-71C01633BF94}" srcOrd="1" destOrd="0" presId="urn:microsoft.com/office/officeart/2005/8/layout/cycle3"/>
    <dgm:cxn modelId="{2FB0BF63-083D-2047-923F-2A7C386F5717}" type="presParOf" srcId="{D764BA29-6199-5944-AC2F-790919E93312}" destId="{F7415951-CD94-2A4F-BEDB-BED33201953B}" srcOrd="2" destOrd="0" presId="urn:microsoft.com/office/officeart/2005/8/layout/cycle3"/>
    <dgm:cxn modelId="{1FE4D083-A292-9A4E-B7CF-EDCBC3363658}" type="presParOf" srcId="{D764BA29-6199-5944-AC2F-790919E93312}" destId="{0451924A-286B-024F-AFDB-668292BB3CA9}" srcOrd="3" destOrd="0" presId="urn:microsoft.com/office/officeart/2005/8/layout/cycle3"/>
    <dgm:cxn modelId="{966E20B5-196E-AE40-9256-63D82A04AABB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Нет энергии и сил для изменений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Игнорирование обучений и нововведений, экономия сил 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Продолжение работы только старыми, привычными способами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Давление рутины, </a:t>
          </a:r>
          <a:r>
            <a:rPr lang="ru-RU" b="1" dirty="0" err="1" smtClean="0">
              <a:solidFill>
                <a:srgbClr val="000000"/>
              </a:solidFill>
            </a:rPr>
            <a:t>бОльшее</a:t>
          </a:r>
          <a:r>
            <a:rPr lang="ru-RU" b="1" dirty="0" smtClean="0">
              <a:solidFill>
                <a:srgbClr val="000000"/>
              </a:solidFill>
            </a:rPr>
            <a:t> угнетение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72860BF2-B9A6-864F-9B27-4E4ADF4B0F80}" type="presOf" srcId="{CD64B263-9F67-4D49-9CF9-DD7E01560A63}" destId="{FEB5C819-6CFA-2244-8043-0E15114683B4}" srcOrd="0" destOrd="0" presId="urn:microsoft.com/office/officeart/2005/8/layout/cycle3"/>
    <dgm:cxn modelId="{44DFE22C-8EC6-7C4F-A587-66FD9F53EFBC}" type="presOf" srcId="{57681851-76DF-C944-8C20-B17FF31C91DC}" destId="{F7415951-CD94-2A4F-BEDB-BED33201953B}" srcOrd="0" destOrd="0" presId="urn:microsoft.com/office/officeart/2005/8/layout/cycle3"/>
    <dgm:cxn modelId="{3DB94162-955C-A744-AEEA-86968AE1DAE7}" type="presOf" srcId="{7B1BC5B8-ECF0-9B44-A2F4-F00930C33E86}" destId="{AC9AE169-636A-1A4B-9094-2C90EB90D7CD}" srcOrd="0" destOrd="0" presId="urn:microsoft.com/office/officeart/2005/8/layout/cycle3"/>
    <dgm:cxn modelId="{412789CC-DEB0-CE45-B97F-4F362A55CAF4}" type="presOf" srcId="{ED95F137-4F97-3D4D-8DAF-9E7AA583D5A4}" destId="{EBB55782-3C10-8341-8CDC-71C01633BF94}" srcOrd="0" destOrd="0" presId="urn:microsoft.com/office/officeart/2005/8/layout/cycle3"/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4710ADAF-DE3E-6C43-A4B0-C7A47CCE5C50}" type="presOf" srcId="{A236AC21-D3B7-334C-B7D6-2CA433DA0997}" destId="{0451924A-286B-024F-AFDB-668292BB3CA9}" srcOrd="0" destOrd="0" presId="urn:microsoft.com/office/officeart/2005/8/layout/cycle3"/>
    <dgm:cxn modelId="{891C44B0-3221-D542-95BB-936DD34C5FD4}" type="presOf" srcId="{CFEE91F4-6DF5-FB4D-A34C-DF83EE9EFED3}" destId="{ECBF5974-8182-1C4A-AB3E-615224295429}" srcOrd="0" destOrd="0" presId="urn:microsoft.com/office/officeart/2005/8/layout/cycle3"/>
    <dgm:cxn modelId="{2EFD44B9-5DF7-9248-B52C-4B9C0236B066}" type="presParOf" srcId="{ECBF5974-8182-1C4A-AB3E-615224295429}" destId="{D764BA29-6199-5944-AC2F-790919E93312}" srcOrd="0" destOrd="0" presId="urn:microsoft.com/office/officeart/2005/8/layout/cycle3"/>
    <dgm:cxn modelId="{105458E8-6BAE-8A48-BD1F-6B1BCF29D52C}" type="presParOf" srcId="{D764BA29-6199-5944-AC2F-790919E93312}" destId="{AC9AE169-636A-1A4B-9094-2C90EB90D7CD}" srcOrd="0" destOrd="0" presId="urn:microsoft.com/office/officeart/2005/8/layout/cycle3"/>
    <dgm:cxn modelId="{AAC692F5-424B-1E40-A5D6-7698FDFAB467}" type="presParOf" srcId="{D764BA29-6199-5944-AC2F-790919E93312}" destId="{EBB55782-3C10-8341-8CDC-71C01633BF94}" srcOrd="1" destOrd="0" presId="urn:microsoft.com/office/officeart/2005/8/layout/cycle3"/>
    <dgm:cxn modelId="{5460D6CC-100E-4945-963C-D19EFACE7E03}" type="presParOf" srcId="{D764BA29-6199-5944-AC2F-790919E93312}" destId="{F7415951-CD94-2A4F-BEDB-BED33201953B}" srcOrd="2" destOrd="0" presId="urn:microsoft.com/office/officeart/2005/8/layout/cycle3"/>
    <dgm:cxn modelId="{2D5F82D1-E9ED-0048-8C31-A33BAD8CD2D1}" type="presParOf" srcId="{D764BA29-6199-5944-AC2F-790919E93312}" destId="{0451924A-286B-024F-AFDB-668292BB3CA9}" srcOrd="3" destOrd="0" presId="urn:microsoft.com/office/officeart/2005/8/layout/cycle3"/>
    <dgm:cxn modelId="{2C311853-F39B-AF44-B938-172BE3637603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Нет энергии и сил для изменений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Игнорирование обучений и нововведений, экономия сил 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Продолжение работы только старыми, привычными способами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Давление рутины, </a:t>
          </a:r>
          <a:r>
            <a:rPr lang="ru-RU" b="1" dirty="0" err="1" smtClean="0">
              <a:solidFill>
                <a:srgbClr val="000000"/>
              </a:solidFill>
            </a:rPr>
            <a:t>бОльшее</a:t>
          </a:r>
          <a:r>
            <a:rPr lang="ru-RU" b="1" dirty="0" smtClean="0">
              <a:solidFill>
                <a:srgbClr val="000000"/>
              </a:solidFill>
            </a:rPr>
            <a:t> угнетение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DEC32580-7033-A34C-B159-F1DB556FCCFB}" type="presOf" srcId="{ED95F137-4F97-3D4D-8DAF-9E7AA583D5A4}" destId="{EBB55782-3C10-8341-8CDC-71C01633BF94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E8984D17-F86C-9C49-AAC1-71A3D4D7FA8A}" type="presOf" srcId="{7B1BC5B8-ECF0-9B44-A2F4-F00930C33E86}" destId="{AC9AE169-636A-1A4B-9094-2C90EB90D7CD}" srcOrd="0" destOrd="0" presId="urn:microsoft.com/office/officeart/2005/8/layout/cycle3"/>
    <dgm:cxn modelId="{103A220C-58EB-9340-8627-27A8E215B3BF}" type="presOf" srcId="{CFEE91F4-6DF5-FB4D-A34C-DF83EE9EFED3}" destId="{ECBF5974-8182-1C4A-AB3E-615224295429}" srcOrd="0" destOrd="0" presId="urn:microsoft.com/office/officeart/2005/8/layout/cycle3"/>
    <dgm:cxn modelId="{A5652D11-9095-3745-8FF3-070F82E9732C}" type="presOf" srcId="{CD64B263-9F67-4D49-9CF9-DD7E01560A63}" destId="{FEB5C819-6CFA-2244-8043-0E15114683B4}" srcOrd="0" destOrd="0" presId="urn:microsoft.com/office/officeart/2005/8/layout/cycle3"/>
    <dgm:cxn modelId="{4F46EF93-FB4C-1A41-A1E5-07FE0E73A4E8}" type="presOf" srcId="{57681851-76DF-C944-8C20-B17FF31C91DC}" destId="{F7415951-CD94-2A4F-BEDB-BED33201953B}" srcOrd="0" destOrd="0" presId="urn:microsoft.com/office/officeart/2005/8/layout/cycle3"/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0ED8645F-DC0E-C54F-AA4E-7B54615C804B}" type="presOf" srcId="{A236AC21-D3B7-334C-B7D6-2CA433DA0997}" destId="{0451924A-286B-024F-AFDB-668292BB3CA9}" srcOrd="0" destOrd="0" presId="urn:microsoft.com/office/officeart/2005/8/layout/cycle3"/>
    <dgm:cxn modelId="{EC83B5F6-A4E7-4A42-9CBA-AA0ECB9C9E08}" type="presParOf" srcId="{ECBF5974-8182-1C4A-AB3E-615224295429}" destId="{D764BA29-6199-5944-AC2F-790919E93312}" srcOrd="0" destOrd="0" presId="urn:microsoft.com/office/officeart/2005/8/layout/cycle3"/>
    <dgm:cxn modelId="{183DE58F-7C87-D849-A14A-791E8DFCE2E4}" type="presParOf" srcId="{D764BA29-6199-5944-AC2F-790919E93312}" destId="{AC9AE169-636A-1A4B-9094-2C90EB90D7CD}" srcOrd="0" destOrd="0" presId="urn:microsoft.com/office/officeart/2005/8/layout/cycle3"/>
    <dgm:cxn modelId="{15393DEA-65D2-3A49-8DC4-53BA654A6C50}" type="presParOf" srcId="{D764BA29-6199-5944-AC2F-790919E93312}" destId="{EBB55782-3C10-8341-8CDC-71C01633BF94}" srcOrd="1" destOrd="0" presId="urn:microsoft.com/office/officeart/2005/8/layout/cycle3"/>
    <dgm:cxn modelId="{671A303A-F37D-694B-BE56-4886BAE48694}" type="presParOf" srcId="{D764BA29-6199-5944-AC2F-790919E93312}" destId="{F7415951-CD94-2A4F-BEDB-BED33201953B}" srcOrd="2" destOrd="0" presId="urn:microsoft.com/office/officeart/2005/8/layout/cycle3"/>
    <dgm:cxn modelId="{8ED102D2-FEC1-B248-B318-EE24BC356EEB}" type="presParOf" srcId="{D764BA29-6199-5944-AC2F-790919E93312}" destId="{0451924A-286B-024F-AFDB-668292BB3CA9}" srcOrd="3" destOrd="0" presId="urn:microsoft.com/office/officeart/2005/8/layout/cycle3"/>
    <dgm:cxn modelId="{D20995B9-13AD-5049-B43A-AF87455A544B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1.Энергия заканчивается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2.Попытки выжать из себя больше в ущерб полноценному отдыху, питанию и физическим нагрузкам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3.Больший стресс и истощение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4.Увлечение стимуляторами и неэкологичными для тела способами купировать стресс.</a:t>
          </a:r>
          <a:br>
            <a:rPr lang="ru-RU" b="1" dirty="0" smtClean="0">
              <a:solidFill>
                <a:srgbClr val="000000"/>
              </a:solidFill>
            </a:rPr>
          </a:br>
          <a:r>
            <a:rPr lang="ru-RU" b="1" dirty="0" smtClean="0">
              <a:solidFill>
                <a:srgbClr val="000000"/>
              </a:solidFill>
            </a:rPr>
            <a:t>Глубокое исчерпание ресурсов 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ACF8E-504B-AF40-A6B0-FD05D6F38849}" type="presOf" srcId="{A236AC21-D3B7-334C-B7D6-2CA433DA0997}" destId="{0451924A-286B-024F-AFDB-668292BB3CA9}" srcOrd="0" destOrd="0" presId="urn:microsoft.com/office/officeart/2005/8/layout/cycle3"/>
    <dgm:cxn modelId="{4F6B8785-784B-BD46-A14C-CEE0B1C36FF9}" type="presOf" srcId="{CFEE91F4-6DF5-FB4D-A34C-DF83EE9EFED3}" destId="{ECBF5974-8182-1C4A-AB3E-615224295429}" srcOrd="0" destOrd="0" presId="urn:microsoft.com/office/officeart/2005/8/layout/cycle3"/>
    <dgm:cxn modelId="{B3915C5F-2624-B54D-AC08-AB0D13CC844F}" type="presOf" srcId="{CD64B263-9F67-4D49-9CF9-DD7E01560A63}" destId="{FEB5C819-6CFA-2244-8043-0E15114683B4}" srcOrd="0" destOrd="0" presId="urn:microsoft.com/office/officeart/2005/8/layout/cycle3"/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3C3F7ADF-BE0A-3F4C-AA7C-77EE68A8991A}" type="presOf" srcId="{57681851-76DF-C944-8C20-B17FF31C91DC}" destId="{F7415951-CD94-2A4F-BEDB-BED33201953B}" srcOrd="0" destOrd="0" presId="urn:microsoft.com/office/officeart/2005/8/layout/cycle3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0FC2F597-A643-EB41-8B9B-49DCDF2ED18D}" type="presOf" srcId="{ED95F137-4F97-3D4D-8DAF-9E7AA583D5A4}" destId="{EBB55782-3C10-8341-8CDC-71C01633BF94}" srcOrd="0" destOrd="0" presId="urn:microsoft.com/office/officeart/2005/8/layout/cycle3"/>
    <dgm:cxn modelId="{3662F792-3E72-CE4E-9BE2-7E14283E5F92}" type="presOf" srcId="{7B1BC5B8-ECF0-9B44-A2F4-F00930C33E86}" destId="{AC9AE169-636A-1A4B-9094-2C90EB90D7CD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4EEE96E6-B57D-D847-BF6B-BB7FA9261944}" type="presParOf" srcId="{ECBF5974-8182-1C4A-AB3E-615224295429}" destId="{D764BA29-6199-5944-AC2F-790919E93312}" srcOrd="0" destOrd="0" presId="urn:microsoft.com/office/officeart/2005/8/layout/cycle3"/>
    <dgm:cxn modelId="{0CBF52B2-C699-7641-934F-4CD68C32A228}" type="presParOf" srcId="{D764BA29-6199-5944-AC2F-790919E93312}" destId="{AC9AE169-636A-1A4B-9094-2C90EB90D7CD}" srcOrd="0" destOrd="0" presId="urn:microsoft.com/office/officeart/2005/8/layout/cycle3"/>
    <dgm:cxn modelId="{968E2BA4-D747-6E4D-AAEB-E3204FA11D10}" type="presParOf" srcId="{D764BA29-6199-5944-AC2F-790919E93312}" destId="{EBB55782-3C10-8341-8CDC-71C01633BF94}" srcOrd="1" destOrd="0" presId="urn:microsoft.com/office/officeart/2005/8/layout/cycle3"/>
    <dgm:cxn modelId="{AF787CEC-0349-964D-A815-B34B4F3737E6}" type="presParOf" srcId="{D764BA29-6199-5944-AC2F-790919E93312}" destId="{F7415951-CD94-2A4F-BEDB-BED33201953B}" srcOrd="2" destOrd="0" presId="urn:microsoft.com/office/officeart/2005/8/layout/cycle3"/>
    <dgm:cxn modelId="{F8D75EC2-4AAD-6C4F-93BD-BA7CA47116E2}" type="presParOf" srcId="{D764BA29-6199-5944-AC2F-790919E93312}" destId="{0451924A-286B-024F-AFDB-668292BB3CA9}" srcOrd="3" destOrd="0" presId="urn:microsoft.com/office/officeart/2005/8/layout/cycle3"/>
    <dgm:cxn modelId="{F9AF096D-9976-1245-90F7-969652A5E45C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1.Энергия заканчивается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2.Попытки выжать из себя больше в ущерб полноценному отдыху, питанию и физическим нагрузкам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3.Больший стресс и истощение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4.Увлечение стимуляторами и неэкологичными для тела способами купировать стресс.</a:t>
          </a:r>
          <a:br>
            <a:rPr lang="ru-RU" b="1" dirty="0" smtClean="0">
              <a:solidFill>
                <a:srgbClr val="000000"/>
              </a:solidFill>
            </a:rPr>
          </a:br>
          <a:r>
            <a:rPr lang="ru-RU" b="1" dirty="0" smtClean="0">
              <a:solidFill>
                <a:srgbClr val="000000"/>
              </a:solidFill>
            </a:rPr>
            <a:t>Глубокое исчерпание ресурсов 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C8375-6DDE-AB4C-AB5C-6797CC207564}" type="presOf" srcId="{ED95F137-4F97-3D4D-8DAF-9E7AA583D5A4}" destId="{EBB55782-3C10-8341-8CDC-71C01633BF94}" srcOrd="0" destOrd="0" presId="urn:microsoft.com/office/officeart/2005/8/layout/cycle3"/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5D4B3BBC-8903-BE45-A1DF-EB4EB2C7DB35}" type="presOf" srcId="{CD64B263-9F67-4D49-9CF9-DD7E01560A63}" destId="{FEB5C819-6CFA-2244-8043-0E15114683B4}" srcOrd="0" destOrd="0" presId="urn:microsoft.com/office/officeart/2005/8/layout/cycle3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FFE2B55F-0E82-2949-8693-E797AB4ED505}" type="presOf" srcId="{7B1BC5B8-ECF0-9B44-A2F4-F00930C33E86}" destId="{AC9AE169-636A-1A4B-9094-2C90EB90D7CD}" srcOrd="0" destOrd="0" presId="urn:microsoft.com/office/officeart/2005/8/layout/cycle3"/>
    <dgm:cxn modelId="{03CB5535-DD3C-5744-82EE-3BE67CA79CD4}" type="presOf" srcId="{CFEE91F4-6DF5-FB4D-A34C-DF83EE9EFED3}" destId="{ECBF5974-8182-1C4A-AB3E-615224295429}" srcOrd="0" destOrd="0" presId="urn:microsoft.com/office/officeart/2005/8/layout/cycle3"/>
    <dgm:cxn modelId="{8F3172D7-0F80-4948-B0E0-E91515E763ED}" type="presOf" srcId="{57681851-76DF-C944-8C20-B17FF31C91DC}" destId="{F7415951-CD94-2A4F-BEDB-BED33201953B}" srcOrd="0" destOrd="0" presId="urn:microsoft.com/office/officeart/2005/8/layout/cycle3"/>
    <dgm:cxn modelId="{BB5887FC-D623-F346-BF09-5D0D5DE08BAB}" type="presOf" srcId="{A236AC21-D3B7-334C-B7D6-2CA433DA0997}" destId="{0451924A-286B-024F-AFDB-668292BB3CA9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64CE5FC3-C685-684B-BDB4-B903A89BB6BD}" type="presParOf" srcId="{ECBF5974-8182-1C4A-AB3E-615224295429}" destId="{D764BA29-6199-5944-AC2F-790919E93312}" srcOrd="0" destOrd="0" presId="urn:microsoft.com/office/officeart/2005/8/layout/cycle3"/>
    <dgm:cxn modelId="{2C5802C2-6B9A-E449-B3CC-9B0D85229A44}" type="presParOf" srcId="{D764BA29-6199-5944-AC2F-790919E93312}" destId="{AC9AE169-636A-1A4B-9094-2C90EB90D7CD}" srcOrd="0" destOrd="0" presId="urn:microsoft.com/office/officeart/2005/8/layout/cycle3"/>
    <dgm:cxn modelId="{4B9907C8-DF4E-F743-8C3B-6B3E1FEFB192}" type="presParOf" srcId="{D764BA29-6199-5944-AC2F-790919E93312}" destId="{EBB55782-3C10-8341-8CDC-71C01633BF94}" srcOrd="1" destOrd="0" presId="urn:microsoft.com/office/officeart/2005/8/layout/cycle3"/>
    <dgm:cxn modelId="{307EDEDA-6C4F-4D4D-B90D-70F980167BFF}" type="presParOf" srcId="{D764BA29-6199-5944-AC2F-790919E93312}" destId="{F7415951-CD94-2A4F-BEDB-BED33201953B}" srcOrd="2" destOrd="0" presId="urn:microsoft.com/office/officeart/2005/8/layout/cycle3"/>
    <dgm:cxn modelId="{30C66A0E-7770-504B-9FDF-87289DA1C169}" type="presParOf" srcId="{D764BA29-6199-5944-AC2F-790919E93312}" destId="{0451924A-286B-024F-AFDB-668292BB3CA9}" srcOrd="3" destOrd="0" presId="urn:microsoft.com/office/officeart/2005/8/layout/cycle3"/>
    <dgm:cxn modelId="{8380606D-7A20-2E4B-AA74-DF5F6BCB7016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1.Нет энергии для себя и тем более для других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2.Демонстрация отталкивающего поведения +</a:t>
          </a:r>
        </a:p>
        <a:p>
          <a:r>
            <a:rPr lang="ru-RU" b="1" dirty="0" smtClean="0">
              <a:solidFill>
                <a:srgbClr val="000000"/>
              </a:solidFill>
            </a:rPr>
            <a:t>не желание общаться 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3.Уменьшение контактов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4.Прогрессирование физического или внутреннего одиночества 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48DC13DC-B67E-1D4B-966A-21EF90248974}" type="presOf" srcId="{ED95F137-4F97-3D4D-8DAF-9E7AA583D5A4}" destId="{EBB55782-3C10-8341-8CDC-71C01633BF94}" srcOrd="0" destOrd="0" presId="urn:microsoft.com/office/officeart/2005/8/layout/cycle3"/>
    <dgm:cxn modelId="{1763734D-4E69-3245-8981-5DA7BCCF633B}" type="presOf" srcId="{A236AC21-D3B7-334C-B7D6-2CA433DA0997}" destId="{0451924A-286B-024F-AFDB-668292BB3CA9}" srcOrd="0" destOrd="0" presId="urn:microsoft.com/office/officeart/2005/8/layout/cycle3"/>
    <dgm:cxn modelId="{79EA2B05-10E4-5344-ABB8-598A36CA9058}" type="presOf" srcId="{CFEE91F4-6DF5-FB4D-A34C-DF83EE9EFED3}" destId="{ECBF5974-8182-1C4A-AB3E-615224295429}" srcOrd="0" destOrd="0" presId="urn:microsoft.com/office/officeart/2005/8/layout/cycle3"/>
    <dgm:cxn modelId="{08AE2749-8555-854A-AD67-A504DC635C00}" type="presOf" srcId="{CD64B263-9F67-4D49-9CF9-DD7E01560A63}" destId="{FEB5C819-6CFA-2244-8043-0E15114683B4}" srcOrd="0" destOrd="0" presId="urn:microsoft.com/office/officeart/2005/8/layout/cycle3"/>
    <dgm:cxn modelId="{78FAE40C-DDB2-D249-B9E6-9E236A259794}" type="presOf" srcId="{7B1BC5B8-ECF0-9B44-A2F4-F00930C33E86}" destId="{AC9AE169-636A-1A4B-9094-2C90EB90D7CD}" srcOrd="0" destOrd="0" presId="urn:microsoft.com/office/officeart/2005/8/layout/cycle3"/>
    <dgm:cxn modelId="{066306A4-A6C1-7F40-AD13-28FE3EEEF1C1}" type="presOf" srcId="{57681851-76DF-C944-8C20-B17FF31C91DC}" destId="{F7415951-CD94-2A4F-BEDB-BED33201953B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A1E82224-F75B-3544-BD72-A124201AAD60}" type="presParOf" srcId="{ECBF5974-8182-1C4A-AB3E-615224295429}" destId="{D764BA29-6199-5944-AC2F-790919E93312}" srcOrd="0" destOrd="0" presId="urn:microsoft.com/office/officeart/2005/8/layout/cycle3"/>
    <dgm:cxn modelId="{3DCAF370-3A09-A043-BFC7-FB66A997C118}" type="presParOf" srcId="{D764BA29-6199-5944-AC2F-790919E93312}" destId="{AC9AE169-636A-1A4B-9094-2C90EB90D7CD}" srcOrd="0" destOrd="0" presId="urn:microsoft.com/office/officeart/2005/8/layout/cycle3"/>
    <dgm:cxn modelId="{944F1C4E-E012-B443-81AB-229859F44E76}" type="presParOf" srcId="{D764BA29-6199-5944-AC2F-790919E93312}" destId="{EBB55782-3C10-8341-8CDC-71C01633BF94}" srcOrd="1" destOrd="0" presId="urn:microsoft.com/office/officeart/2005/8/layout/cycle3"/>
    <dgm:cxn modelId="{25808B7D-0A83-D54E-89A2-839737BB5CE6}" type="presParOf" srcId="{D764BA29-6199-5944-AC2F-790919E93312}" destId="{F7415951-CD94-2A4F-BEDB-BED33201953B}" srcOrd="2" destOrd="0" presId="urn:microsoft.com/office/officeart/2005/8/layout/cycle3"/>
    <dgm:cxn modelId="{170F613B-8018-4041-921B-10AFC6DD5001}" type="presParOf" srcId="{D764BA29-6199-5944-AC2F-790919E93312}" destId="{0451924A-286B-024F-AFDB-668292BB3CA9}" srcOrd="3" destOrd="0" presId="urn:microsoft.com/office/officeart/2005/8/layout/cycle3"/>
    <dgm:cxn modelId="{A3A27B63-4D41-F34F-9CF8-FFD3B2C6B7E5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EE91F4-6DF5-FB4D-A34C-DF83EE9EFED3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1BC5B8-ECF0-9B44-A2F4-F00930C33E8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1.Нет энергии для себя и тем более для других</a:t>
          </a:r>
          <a:endParaRPr lang="ru-RU" b="1" dirty="0">
            <a:solidFill>
              <a:schemeClr val="tx1"/>
            </a:solidFill>
          </a:endParaRPr>
        </a:p>
      </dgm:t>
    </dgm:pt>
    <dgm:pt modelId="{7EEB317F-BB15-2C4A-B213-ED51E3571AEF}" type="parTrans" cxnId="{EB7F3A6F-4C37-C440-9348-356694286CB9}">
      <dgm:prSet/>
      <dgm:spPr/>
      <dgm:t>
        <a:bodyPr/>
        <a:lstStyle/>
        <a:p>
          <a:endParaRPr lang="ru-RU"/>
        </a:p>
      </dgm:t>
    </dgm:pt>
    <dgm:pt modelId="{ED95F137-4F97-3D4D-8DAF-9E7AA583D5A4}" type="sibTrans" cxnId="{EB7F3A6F-4C37-C440-9348-356694286CB9}">
      <dgm:prSet/>
      <dgm:spPr/>
      <dgm:t>
        <a:bodyPr/>
        <a:lstStyle/>
        <a:p>
          <a:endParaRPr lang="ru-RU"/>
        </a:p>
      </dgm:t>
    </dgm:pt>
    <dgm:pt modelId="{57681851-76DF-C944-8C20-B17FF31C91DC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2.Демонстрация отталкивающего поведения +</a:t>
          </a:r>
        </a:p>
        <a:p>
          <a:r>
            <a:rPr lang="ru-RU" b="1" dirty="0" smtClean="0">
              <a:solidFill>
                <a:srgbClr val="000000"/>
              </a:solidFill>
            </a:rPr>
            <a:t>не желание общаться </a:t>
          </a:r>
          <a:endParaRPr lang="ru-RU" b="1" dirty="0">
            <a:solidFill>
              <a:srgbClr val="000000"/>
            </a:solidFill>
          </a:endParaRPr>
        </a:p>
      </dgm:t>
    </dgm:pt>
    <dgm:pt modelId="{48DF1054-5AC7-024D-A14C-FBB95DE8153F}" type="parTrans" cxnId="{964FC803-47E7-2745-BF04-A7E9832858A5}">
      <dgm:prSet/>
      <dgm:spPr/>
      <dgm:t>
        <a:bodyPr/>
        <a:lstStyle/>
        <a:p>
          <a:endParaRPr lang="ru-RU"/>
        </a:p>
      </dgm:t>
    </dgm:pt>
    <dgm:pt modelId="{FC0353F6-A3A8-E641-A249-26785FD027BD}" type="sibTrans" cxnId="{964FC803-47E7-2745-BF04-A7E9832858A5}">
      <dgm:prSet/>
      <dgm:spPr/>
      <dgm:t>
        <a:bodyPr/>
        <a:lstStyle/>
        <a:p>
          <a:endParaRPr lang="ru-RU"/>
        </a:p>
      </dgm:t>
    </dgm:pt>
    <dgm:pt modelId="{A236AC21-D3B7-334C-B7D6-2CA433DA099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3.Уменьшение контактов</a:t>
          </a:r>
          <a:endParaRPr lang="ru-RU" b="1" dirty="0">
            <a:solidFill>
              <a:srgbClr val="000000"/>
            </a:solidFill>
          </a:endParaRPr>
        </a:p>
      </dgm:t>
    </dgm:pt>
    <dgm:pt modelId="{B1BA085F-D117-A149-B736-CAB7AF5C3F55}" type="parTrans" cxnId="{537CE850-B7BB-554D-9F7F-2443F52A64F4}">
      <dgm:prSet/>
      <dgm:spPr/>
      <dgm:t>
        <a:bodyPr/>
        <a:lstStyle/>
        <a:p>
          <a:endParaRPr lang="ru-RU"/>
        </a:p>
      </dgm:t>
    </dgm:pt>
    <dgm:pt modelId="{4FA1867E-5392-774A-A295-0DCC4F01B6AC}" type="sibTrans" cxnId="{537CE850-B7BB-554D-9F7F-2443F52A64F4}">
      <dgm:prSet/>
      <dgm:spPr/>
      <dgm:t>
        <a:bodyPr/>
        <a:lstStyle/>
        <a:p>
          <a:endParaRPr lang="ru-RU"/>
        </a:p>
      </dgm:t>
    </dgm:pt>
    <dgm:pt modelId="{CD64B263-9F67-4D49-9CF9-DD7E01560A63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0000"/>
              </a:solidFill>
            </a:rPr>
            <a:t>4.Прогрессирование физического или внутреннего одиночества </a:t>
          </a:r>
          <a:endParaRPr lang="ru-RU" b="1" dirty="0">
            <a:solidFill>
              <a:srgbClr val="000000"/>
            </a:solidFill>
          </a:endParaRPr>
        </a:p>
      </dgm:t>
    </dgm:pt>
    <dgm:pt modelId="{76B1A902-C369-C349-886F-ABC129F948E2}" type="parTrans" cxnId="{85651419-B6AD-9C46-B54C-255210BF2028}">
      <dgm:prSet/>
      <dgm:spPr/>
      <dgm:t>
        <a:bodyPr/>
        <a:lstStyle/>
        <a:p>
          <a:endParaRPr lang="ru-RU"/>
        </a:p>
      </dgm:t>
    </dgm:pt>
    <dgm:pt modelId="{9AF755A8-4A32-244C-B653-A8CCB6C6E654}" type="sibTrans" cxnId="{85651419-B6AD-9C46-B54C-255210BF2028}">
      <dgm:prSet/>
      <dgm:spPr/>
      <dgm:t>
        <a:bodyPr/>
        <a:lstStyle/>
        <a:p>
          <a:endParaRPr lang="ru-RU"/>
        </a:p>
      </dgm:t>
    </dgm:pt>
    <dgm:pt modelId="{ECBF5974-8182-1C4A-AB3E-615224295429}" type="pres">
      <dgm:prSet presAssocID="{CFEE91F4-6DF5-FB4D-A34C-DF83EE9EF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4BA29-6199-5944-AC2F-790919E93312}" type="pres">
      <dgm:prSet presAssocID="{CFEE91F4-6DF5-FB4D-A34C-DF83EE9EFED3}" presName="cycle" presStyleCnt="0"/>
      <dgm:spPr/>
    </dgm:pt>
    <dgm:pt modelId="{AC9AE169-636A-1A4B-9094-2C90EB90D7CD}" type="pres">
      <dgm:prSet presAssocID="{7B1BC5B8-ECF0-9B44-A2F4-F00930C33E86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55782-3C10-8341-8CDC-71C01633BF94}" type="pres">
      <dgm:prSet presAssocID="{ED95F137-4F97-3D4D-8DAF-9E7AA583D5A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7415951-CD94-2A4F-BEDB-BED33201953B}" type="pres">
      <dgm:prSet presAssocID="{57681851-76DF-C944-8C20-B17FF31C91D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1924A-286B-024F-AFDB-668292BB3CA9}" type="pres">
      <dgm:prSet presAssocID="{A236AC21-D3B7-334C-B7D6-2CA433DA0997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5C819-6CFA-2244-8043-0E15114683B4}" type="pres">
      <dgm:prSet presAssocID="{CD64B263-9F67-4D49-9CF9-DD7E01560A63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FC803-47E7-2745-BF04-A7E9832858A5}" srcId="{CFEE91F4-6DF5-FB4D-A34C-DF83EE9EFED3}" destId="{57681851-76DF-C944-8C20-B17FF31C91DC}" srcOrd="1" destOrd="0" parTransId="{48DF1054-5AC7-024D-A14C-FBB95DE8153F}" sibTransId="{FC0353F6-A3A8-E641-A249-26785FD027BD}"/>
    <dgm:cxn modelId="{85651419-B6AD-9C46-B54C-255210BF2028}" srcId="{CFEE91F4-6DF5-FB4D-A34C-DF83EE9EFED3}" destId="{CD64B263-9F67-4D49-9CF9-DD7E01560A63}" srcOrd="3" destOrd="0" parTransId="{76B1A902-C369-C349-886F-ABC129F948E2}" sibTransId="{9AF755A8-4A32-244C-B653-A8CCB6C6E654}"/>
    <dgm:cxn modelId="{0D93895C-7EF6-934A-90A7-E6186E68A90A}" type="presOf" srcId="{CD64B263-9F67-4D49-9CF9-DD7E01560A63}" destId="{FEB5C819-6CFA-2244-8043-0E15114683B4}" srcOrd="0" destOrd="0" presId="urn:microsoft.com/office/officeart/2005/8/layout/cycle3"/>
    <dgm:cxn modelId="{2AD48E03-E218-5E48-8D49-D1BBF2D2BA73}" type="presOf" srcId="{A236AC21-D3B7-334C-B7D6-2CA433DA0997}" destId="{0451924A-286B-024F-AFDB-668292BB3CA9}" srcOrd="0" destOrd="0" presId="urn:microsoft.com/office/officeart/2005/8/layout/cycle3"/>
    <dgm:cxn modelId="{EB7F3A6F-4C37-C440-9348-356694286CB9}" srcId="{CFEE91F4-6DF5-FB4D-A34C-DF83EE9EFED3}" destId="{7B1BC5B8-ECF0-9B44-A2F4-F00930C33E86}" srcOrd="0" destOrd="0" parTransId="{7EEB317F-BB15-2C4A-B213-ED51E3571AEF}" sibTransId="{ED95F137-4F97-3D4D-8DAF-9E7AA583D5A4}"/>
    <dgm:cxn modelId="{32A99DDA-32B9-3442-A6D4-0F9CE40CB1BB}" type="presOf" srcId="{CFEE91F4-6DF5-FB4D-A34C-DF83EE9EFED3}" destId="{ECBF5974-8182-1C4A-AB3E-615224295429}" srcOrd="0" destOrd="0" presId="urn:microsoft.com/office/officeart/2005/8/layout/cycle3"/>
    <dgm:cxn modelId="{79A51A80-6E34-CC4E-B721-49ECBEEF8F48}" type="presOf" srcId="{7B1BC5B8-ECF0-9B44-A2F4-F00930C33E86}" destId="{AC9AE169-636A-1A4B-9094-2C90EB90D7CD}" srcOrd="0" destOrd="0" presId="urn:microsoft.com/office/officeart/2005/8/layout/cycle3"/>
    <dgm:cxn modelId="{101150C5-411B-2F47-A1E3-F4DD4B0049A3}" type="presOf" srcId="{ED95F137-4F97-3D4D-8DAF-9E7AA583D5A4}" destId="{EBB55782-3C10-8341-8CDC-71C01633BF94}" srcOrd="0" destOrd="0" presId="urn:microsoft.com/office/officeart/2005/8/layout/cycle3"/>
    <dgm:cxn modelId="{537CE850-B7BB-554D-9F7F-2443F52A64F4}" srcId="{CFEE91F4-6DF5-FB4D-A34C-DF83EE9EFED3}" destId="{A236AC21-D3B7-334C-B7D6-2CA433DA0997}" srcOrd="2" destOrd="0" parTransId="{B1BA085F-D117-A149-B736-CAB7AF5C3F55}" sibTransId="{4FA1867E-5392-774A-A295-0DCC4F01B6AC}"/>
    <dgm:cxn modelId="{A712BC4C-8816-EC4E-AD62-BA70AEAFA868}" type="presOf" srcId="{57681851-76DF-C944-8C20-B17FF31C91DC}" destId="{F7415951-CD94-2A4F-BEDB-BED33201953B}" srcOrd="0" destOrd="0" presId="urn:microsoft.com/office/officeart/2005/8/layout/cycle3"/>
    <dgm:cxn modelId="{BF3C17D7-22BE-B246-8317-69B273878737}" type="presParOf" srcId="{ECBF5974-8182-1C4A-AB3E-615224295429}" destId="{D764BA29-6199-5944-AC2F-790919E93312}" srcOrd="0" destOrd="0" presId="urn:microsoft.com/office/officeart/2005/8/layout/cycle3"/>
    <dgm:cxn modelId="{2F11C3A0-450D-244D-B3A1-4AD6F0984C2C}" type="presParOf" srcId="{D764BA29-6199-5944-AC2F-790919E93312}" destId="{AC9AE169-636A-1A4B-9094-2C90EB90D7CD}" srcOrd="0" destOrd="0" presId="urn:microsoft.com/office/officeart/2005/8/layout/cycle3"/>
    <dgm:cxn modelId="{8A9402AB-E9C3-144D-9EB0-39923FE14BAC}" type="presParOf" srcId="{D764BA29-6199-5944-AC2F-790919E93312}" destId="{EBB55782-3C10-8341-8CDC-71C01633BF94}" srcOrd="1" destOrd="0" presId="urn:microsoft.com/office/officeart/2005/8/layout/cycle3"/>
    <dgm:cxn modelId="{951D677C-AEB2-344D-A1DA-738F0706A605}" type="presParOf" srcId="{D764BA29-6199-5944-AC2F-790919E93312}" destId="{F7415951-CD94-2A4F-BEDB-BED33201953B}" srcOrd="2" destOrd="0" presId="urn:microsoft.com/office/officeart/2005/8/layout/cycle3"/>
    <dgm:cxn modelId="{0CC11840-C204-4340-AA3C-5D2BD3451DDF}" type="presParOf" srcId="{D764BA29-6199-5944-AC2F-790919E93312}" destId="{0451924A-286B-024F-AFDB-668292BB3CA9}" srcOrd="3" destOrd="0" presId="urn:microsoft.com/office/officeart/2005/8/layout/cycle3"/>
    <dgm:cxn modelId="{DCC6CEF9-8D8F-4446-8F8F-1C3FC2F3D5E3}" type="presParOf" srcId="{D764BA29-6199-5944-AC2F-790919E93312}" destId="{FEB5C819-6CFA-2244-8043-0E15114683B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3E50C-B8DF-F045-8E04-0B0EA7B7F798}">
      <dsp:nvSpPr>
        <dsp:cNvPr id="0" name=""/>
        <dsp:cNvSpPr/>
      </dsp:nvSpPr>
      <dsp:spPr>
        <a:xfrm>
          <a:off x="2569073" y="70849"/>
          <a:ext cx="3400761" cy="3400761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</a:rPr>
            <a:t>Личностные качества</a:t>
          </a:r>
        </a:p>
      </dsp:txBody>
      <dsp:txXfrm>
        <a:off x="3022508" y="665982"/>
        <a:ext cx="2493891" cy="1530342"/>
      </dsp:txXfrm>
    </dsp:sp>
    <dsp:sp modelId="{28154492-2E7C-F74B-AFB8-DD192EE3ED7D}">
      <dsp:nvSpPr>
        <dsp:cNvPr id="0" name=""/>
        <dsp:cNvSpPr/>
      </dsp:nvSpPr>
      <dsp:spPr>
        <a:xfrm>
          <a:off x="3796181" y="2196325"/>
          <a:ext cx="3400761" cy="3400761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00"/>
              </a:solidFill>
            </a:rPr>
            <a:t>Корпоративная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0000"/>
              </a:solidFill>
            </a:rPr>
            <a:t>культура</a:t>
          </a:r>
          <a:endParaRPr lang="ru-RU" sz="2300" b="1" kern="1200" dirty="0">
            <a:solidFill>
              <a:srgbClr val="000000"/>
            </a:solidFill>
          </a:endParaRPr>
        </a:p>
      </dsp:txBody>
      <dsp:txXfrm>
        <a:off x="4836248" y="3074855"/>
        <a:ext cx="2040456" cy="1870418"/>
      </dsp:txXfrm>
    </dsp:sp>
    <dsp:sp modelId="{2AAA8921-FD2E-CF4A-9D6D-66A83B365C30}">
      <dsp:nvSpPr>
        <dsp:cNvPr id="0" name=""/>
        <dsp:cNvSpPr/>
      </dsp:nvSpPr>
      <dsp:spPr>
        <a:xfrm>
          <a:off x="1341965" y="2196325"/>
          <a:ext cx="3400761" cy="3400761"/>
        </a:xfrm>
        <a:prstGeom prst="ellipse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Профессия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662203" y="3074855"/>
        <a:ext cx="2040456" cy="1870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E3B6E-0497-FC45-8173-8B14CAA5F017}">
      <dsp:nvSpPr>
        <dsp:cNvPr id="0" name=""/>
        <dsp:cNvSpPr/>
      </dsp:nvSpPr>
      <dsp:spPr>
        <a:xfrm>
          <a:off x="1900690" y="3981433"/>
          <a:ext cx="2208688" cy="189622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</a:rPr>
            <a:t>Освоение нового</a:t>
          </a:r>
          <a:endParaRPr lang="ru-RU" sz="2800" b="1" kern="1200" dirty="0">
            <a:solidFill>
              <a:srgbClr val="000000"/>
            </a:solidFill>
          </a:endParaRPr>
        </a:p>
      </dsp:txBody>
      <dsp:txXfrm>
        <a:off x="2242766" y="4275116"/>
        <a:ext cx="1524536" cy="1308859"/>
      </dsp:txXfrm>
    </dsp:sp>
    <dsp:sp modelId="{9227F0C6-E3E9-D044-897B-BF3A735CFE99}">
      <dsp:nvSpPr>
        <dsp:cNvPr id="0" name=""/>
        <dsp:cNvSpPr/>
      </dsp:nvSpPr>
      <dsp:spPr>
        <a:xfrm>
          <a:off x="1953389" y="4829359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11D21-45A8-374A-8ADB-8F6066BC0D6C}">
      <dsp:nvSpPr>
        <dsp:cNvPr id="0" name=""/>
        <dsp:cNvSpPr/>
      </dsp:nvSpPr>
      <dsp:spPr>
        <a:xfrm>
          <a:off x="0" y="2933134"/>
          <a:ext cx="2208688" cy="1896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0B1E5-164D-4E42-8234-2B65BEB8CDA3}">
      <dsp:nvSpPr>
        <dsp:cNvPr id="0" name=""/>
        <dsp:cNvSpPr/>
      </dsp:nvSpPr>
      <dsp:spPr>
        <a:xfrm>
          <a:off x="1513057" y="4577505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7D438-C5F4-6640-BE89-634BADD0CE81}">
      <dsp:nvSpPr>
        <dsp:cNvPr id="0" name=""/>
        <dsp:cNvSpPr/>
      </dsp:nvSpPr>
      <dsp:spPr>
        <a:xfrm>
          <a:off x="3801380" y="2927078"/>
          <a:ext cx="2208688" cy="189622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</a:rPr>
            <a:t>Самообразование</a:t>
          </a:r>
          <a:endParaRPr lang="ru-RU" sz="2400" b="1" kern="1200" dirty="0">
            <a:solidFill>
              <a:srgbClr val="000000"/>
            </a:solidFill>
          </a:endParaRPr>
        </a:p>
      </dsp:txBody>
      <dsp:txXfrm>
        <a:off x="4143456" y="3220761"/>
        <a:ext cx="1524536" cy="1308859"/>
      </dsp:txXfrm>
    </dsp:sp>
    <dsp:sp modelId="{2880DB26-C417-3E43-A0F0-8090D67EE52C}">
      <dsp:nvSpPr>
        <dsp:cNvPr id="0" name=""/>
        <dsp:cNvSpPr/>
      </dsp:nvSpPr>
      <dsp:spPr>
        <a:xfrm>
          <a:off x="5321464" y="4567411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96CF6-7A91-0543-9E6E-61D0E67A4E45}">
      <dsp:nvSpPr>
        <dsp:cNvPr id="0" name=""/>
        <dsp:cNvSpPr/>
      </dsp:nvSpPr>
      <dsp:spPr>
        <a:xfrm>
          <a:off x="5700899" y="3977396"/>
          <a:ext cx="2208688" cy="1896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3E70-B8A2-1445-99F0-73EB1ACC898E}">
      <dsp:nvSpPr>
        <dsp:cNvPr id="0" name=""/>
        <dsp:cNvSpPr/>
      </dsp:nvSpPr>
      <dsp:spPr>
        <a:xfrm>
          <a:off x="5754770" y="4821284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BDF02-7791-1A41-ADDB-610377081DF6}">
      <dsp:nvSpPr>
        <dsp:cNvPr id="0" name=""/>
        <dsp:cNvSpPr/>
      </dsp:nvSpPr>
      <dsp:spPr>
        <a:xfrm>
          <a:off x="1900690" y="1884835"/>
          <a:ext cx="2208688" cy="189622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0000"/>
              </a:solidFill>
            </a:rPr>
            <a:t>Хобби</a:t>
          </a:r>
          <a:endParaRPr lang="ru-RU" sz="2800" b="1" kern="1200" dirty="0">
            <a:solidFill>
              <a:srgbClr val="000000"/>
            </a:solidFill>
          </a:endParaRPr>
        </a:p>
      </dsp:txBody>
      <dsp:txXfrm>
        <a:off x="2242766" y="2178518"/>
        <a:ext cx="1524536" cy="1308859"/>
      </dsp:txXfrm>
    </dsp:sp>
    <dsp:sp modelId="{6DD7F496-F51D-6940-91B3-4B5DCDDD0BB3}">
      <dsp:nvSpPr>
        <dsp:cNvPr id="0" name=""/>
        <dsp:cNvSpPr/>
      </dsp:nvSpPr>
      <dsp:spPr>
        <a:xfrm>
          <a:off x="3413747" y="1920670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7D736-512F-7040-B98B-3B891D3883CE}">
      <dsp:nvSpPr>
        <dsp:cNvPr id="0" name=""/>
        <dsp:cNvSpPr/>
      </dsp:nvSpPr>
      <dsp:spPr>
        <a:xfrm>
          <a:off x="3801380" y="830480"/>
          <a:ext cx="2208688" cy="1896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C7DF-9CE4-4B4A-A073-46C30667A1FB}">
      <dsp:nvSpPr>
        <dsp:cNvPr id="0" name=""/>
        <dsp:cNvSpPr/>
      </dsp:nvSpPr>
      <dsp:spPr>
        <a:xfrm>
          <a:off x="3863448" y="1670835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86EFB-9A36-1648-9A44-B80C55EB0967}">
      <dsp:nvSpPr>
        <dsp:cNvPr id="0" name=""/>
        <dsp:cNvSpPr/>
      </dsp:nvSpPr>
      <dsp:spPr>
        <a:xfrm>
          <a:off x="5700899" y="1880798"/>
          <a:ext cx="2208688" cy="189622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Увеличение социального капитала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6042975" y="2174481"/>
        <a:ext cx="1524536" cy="1308859"/>
      </dsp:txXfrm>
    </dsp:sp>
    <dsp:sp modelId="{13755740-7814-954B-8739-F207A7268AD7}">
      <dsp:nvSpPr>
        <dsp:cNvPr id="0" name=""/>
        <dsp:cNvSpPr/>
      </dsp:nvSpPr>
      <dsp:spPr>
        <a:xfrm>
          <a:off x="7612129" y="2721153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E21D8-779A-464B-8CF0-EDE3E44B5CFF}">
      <dsp:nvSpPr>
        <dsp:cNvPr id="0" name=""/>
        <dsp:cNvSpPr/>
      </dsp:nvSpPr>
      <dsp:spPr>
        <a:xfrm>
          <a:off x="7601589" y="2946762"/>
          <a:ext cx="2208688" cy="1896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BD303-0A71-5247-A3DF-17BEA6C68181}">
      <dsp:nvSpPr>
        <dsp:cNvPr id="0" name=""/>
        <dsp:cNvSpPr/>
      </dsp:nvSpPr>
      <dsp:spPr>
        <a:xfrm>
          <a:off x="8032553" y="2981082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7DBA7-0E97-0D43-B1CC-D811762942BE}">
      <dsp:nvSpPr>
        <dsp:cNvPr id="0" name=""/>
        <dsp:cNvSpPr/>
      </dsp:nvSpPr>
      <dsp:spPr>
        <a:xfrm>
          <a:off x="7601589" y="850668"/>
          <a:ext cx="2208688" cy="1896225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Повышение ЗОЖ статуса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7943665" y="1144351"/>
        <a:ext cx="1524536" cy="1308859"/>
      </dsp:txXfrm>
    </dsp:sp>
    <dsp:sp modelId="{B5DEE60D-C485-0C4B-8A31-A09EF2012DCC}">
      <dsp:nvSpPr>
        <dsp:cNvPr id="0" name=""/>
        <dsp:cNvSpPr/>
      </dsp:nvSpPr>
      <dsp:spPr>
        <a:xfrm>
          <a:off x="9512820" y="1700613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9A8C1-33AD-894D-BA01-3D2785F95DFA}">
      <dsp:nvSpPr>
        <dsp:cNvPr id="0" name=""/>
        <dsp:cNvSpPr/>
      </dsp:nvSpPr>
      <dsp:spPr>
        <a:xfrm>
          <a:off x="9502280" y="1908557"/>
          <a:ext cx="2208688" cy="18962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72C6A-0D42-8445-BA0E-04B9584C4B56}">
      <dsp:nvSpPr>
        <dsp:cNvPr id="0" name=""/>
        <dsp:cNvSpPr/>
      </dsp:nvSpPr>
      <dsp:spPr>
        <a:xfrm>
          <a:off x="9942612" y="1950953"/>
          <a:ext cx="257641" cy="2220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957361" y="-98349"/>
          <a:ext cx="4696231" cy="4696231"/>
        </a:xfrm>
        <a:prstGeom prst="circularArrow">
          <a:avLst>
            <a:gd name="adj1" fmla="val 4668"/>
            <a:gd name="adj2" fmla="val 272909"/>
            <a:gd name="adj3" fmla="val 12963554"/>
            <a:gd name="adj4" fmla="val 17941375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794770" y="405"/>
          <a:ext cx="3021412" cy="151070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Энергия кончается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868517" y="74152"/>
        <a:ext cx="2873918" cy="1363212"/>
      </dsp:txXfrm>
    </dsp:sp>
    <dsp:sp modelId="{F7415951-CD94-2A4F-BEDB-BED33201953B}">
      <dsp:nvSpPr>
        <dsp:cNvPr id="0" name=""/>
        <dsp:cNvSpPr/>
      </dsp:nvSpPr>
      <dsp:spPr>
        <a:xfrm>
          <a:off x="3481029" y="1686664"/>
          <a:ext cx="3021412" cy="151070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Не чувствую/не обращаю внимания, продолжаю работать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3554776" y="1760411"/>
        <a:ext cx="2873918" cy="1363212"/>
      </dsp:txXfrm>
    </dsp:sp>
    <dsp:sp modelId="{0451924A-286B-024F-AFDB-668292BB3CA9}">
      <dsp:nvSpPr>
        <dsp:cNvPr id="0" name=""/>
        <dsp:cNvSpPr/>
      </dsp:nvSpPr>
      <dsp:spPr>
        <a:xfrm>
          <a:off x="1794770" y="3372923"/>
          <a:ext cx="3021412" cy="151070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Большее истощение, работа не идет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1868517" y="3446670"/>
        <a:ext cx="2873918" cy="1363212"/>
      </dsp:txXfrm>
    </dsp:sp>
    <dsp:sp modelId="{FEB5C819-6CFA-2244-8043-0E15114683B4}">
      <dsp:nvSpPr>
        <dsp:cNvPr id="0" name=""/>
        <dsp:cNvSpPr/>
      </dsp:nvSpPr>
      <dsp:spPr>
        <a:xfrm>
          <a:off x="108511" y="1686664"/>
          <a:ext cx="3021412" cy="151070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Пытаюсь работать больше или теряю интерес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182258" y="1760411"/>
        <a:ext cx="2873918" cy="1363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849981" y="-67173"/>
          <a:ext cx="4716923" cy="4716923"/>
        </a:xfrm>
        <a:prstGeom prst="circularArrow">
          <a:avLst>
            <a:gd name="adj1" fmla="val 4668"/>
            <a:gd name="adj2" fmla="val 272909"/>
            <a:gd name="adj3" fmla="val 12973362"/>
            <a:gd name="adj4" fmla="val 1793479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695085" y="29979"/>
          <a:ext cx="3026715" cy="151335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Энергия кончается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1768961" y="103855"/>
        <a:ext cx="2878963" cy="1365605"/>
      </dsp:txXfrm>
    </dsp:sp>
    <dsp:sp modelId="{F7415951-CD94-2A4F-BEDB-BED33201953B}">
      <dsp:nvSpPr>
        <dsp:cNvPr id="0" name=""/>
        <dsp:cNvSpPr/>
      </dsp:nvSpPr>
      <dsp:spPr>
        <a:xfrm>
          <a:off x="3388774" y="1723668"/>
          <a:ext cx="3026715" cy="151335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Не чувствую/не обращаю внимания, продолжаю работать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3462650" y="1797544"/>
        <a:ext cx="2878963" cy="1365605"/>
      </dsp:txXfrm>
    </dsp:sp>
    <dsp:sp modelId="{0451924A-286B-024F-AFDB-668292BB3CA9}">
      <dsp:nvSpPr>
        <dsp:cNvPr id="0" name=""/>
        <dsp:cNvSpPr/>
      </dsp:nvSpPr>
      <dsp:spPr>
        <a:xfrm>
          <a:off x="1695085" y="3417357"/>
          <a:ext cx="3026715" cy="151335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Большее истощение, работа не идет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1768961" y="3491233"/>
        <a:ext cx="2878963" cy="1365605"/>
      </dsp:txXfrm>
    </dsp:sp>
    <dsp:sp modelId="{FEB5C819-6CFA-2244-8043-0E15114683B4}">
      <dsp:nvSpPr>
        <dsp:cNvPr id="0" name=""/>
        <dsp:cNvSpPr/>
      </dsp:nvSpPr>
      <dsp:spPr>
        <a:xfrm>
          <a:off x="1397" y="1723668"/>
          <a:ext cx="3026715" cy="151335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Пытаюсь работать больше или теряю интерес</a:t>
          </a:r>
          <a:endParaRPr lang="ru-RU" sz="2200" b="1" kern="1200" dirty="0">
            <a:solidFill>
              <a:srgbClr val="000000"/>
            </a:solidFill>
          </a:endParaRPr>
        </a:p>
      </dsp:txBody>
      <dsp:txXfrm>
        <a:off x="75273" y="1797544"/>
        <a:ext cx="2878963" cy="1365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757278" y="52626"/>
          <a:ext cx="4291336" cy="4291336"/>
        </a:xfrm>
        <a:prstGeom prst="circularArrow">
          <a:avLst>
            <a:gd name="adj1" fmla="val 4668"/>
            <a:gd name="adj2" fmla="val 272909"/>
            <a:gd name="adj3" fmla="val 13016297"/>
            <a:gd name="adj4" fmla="val 17906073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542190" y="133080"/>
          <a:ext cx="2721512" cy="13607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Нет энергии и сил для изменений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608617" y="199507"/>
        <a:ext cx="2588658" cy="1227902"/>
      </dsp:txXfrm>
    </dsp:sp>
    <dsp:sp modelId="{F7415951-CD94-2A4F-BEDB-BED33201953B}">
      <dsp:nvSpPr>
        <dsp:cNvPr id="0" name=""/>
        <dsp:cNvSpPr/>
      </dsp:nvSpPr>
      <dsp:spPr>
        <a:xfrm>
          <a:off x="3083065" y="1673954"/>
          <a:ext cx="2721512" cy="13607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0000"/>
              </a:solidFill>
            </a:rPr>
            <a:t>Игнорирование обучений и нововведений, экономия сил </a:t>
          </a:r>
          <a:endParaRPr lang="ru-RU" sz="1900" b="1" kern="1200" dirty="0">
            <a:solidFill>
              <a:srgbClr val="000000"/>
            </a:solidFill>
          </a:endParaRPr>
        </a:p>
      </dsp:txBody>
      <dsp:txXfrm>
        <a:off x="3149492" y="1740381"/>
        <a:ext cx="2588658" cy="1227902"/>
      </dsp:txXfrm>
    </dsp:sp>
    <dsp:sp modelId="{0451924A-286B-024F-AFDB-668292BB3CA9}">
      <dsp:nvSpPr>
        <dsp:cNvPr id="0" name=""/>
        <dsp:cNvSpPr/>
      </dsp:nvSpPr>
      <dsp:spPr>
        <a:xfrm>
          <a:off x="1542190" y="3214829"/>
          <a:ext cx="2721512" cy="13607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0000"/>
              </a:solidFill>
            </a:rPr>
            <a:t>Продолжение работы только старыми, привычными способами</a:t>
          </a:r>
          <a:endParaRPr lang="ru-RU" sz="1900" b="1" kern="1200" dirty="0">
            <a:solidFill>
              <a:srgbClr val="000000"/>
            </a:solidFill>
          </a:endParaRPr>
        </a:p>
      </dsp:txBody>
      <dsp:txXfrm>
        <a:off x="1608617" y="3281256"/>
        <a:ext cx="2588658" cy="1227902"/>
      </dsp:txXfrm>
    </dsp:sp>
    <dsp:sp modelId="{FEB5C819-6CFA-2244-8043-0E15114683B4}">
      <dsp:nvSpPr>
        <dsp:cNvPr id="0" name=""/>
        <dsp:cNvSpPr/>
      </dsp:nvSpPr>
      <dsp:spPr>
        <a:xfrm>
          <a:off x="1315" y="1673954"/>
          <a:ext cx="2721512" cy="13607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0000"/>
              </a:solidFill>
            </a:rPr>
            <a:t>Давление рутины, </a:t>
          </a:r>
          <a:r>
            <a:rPr lang="ru-RU" sz="1900" b="1" kern="1200" dirty="0" err="1" smtClean="0">
              <a:solidFill>
                <a:srgbClr val="000000"/>
              </a:solidFill>
            </a:rPr>
            <a:t>бОльшее</a:t>
          </a:r>
          <a:r>
            <a:rPr lang="ru-RU" sz="1900" b="1" kern="1200" dirty="0" smtClean="0">
              <a:solidFill>
                <a:srgbClr val="000000"/>
              </a:solidFill>
            </a:rPr>
            <a:t> угнетение</a:t>
          </a:r>
          <a:endParaRPr lang="ru-RU" sz="1900" b="1" kern="1200" dirty="0">
            <a:solidFill>
              <a:srgbClr val="000000"/>
            </a:solidFill>
          </a:endParaRPr>
        </a:p>
      </dsp:txBody>
      <dsp:txXfrm>
        <a:off x="67742" y="1740381"/>
        <a:ext cx="2588658" cy="1227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790383" y="18409"/>
          <a:ext cx="4451919" cy="4451919"/>
        </a:xfrm>
        <a:prstGeom prst="circularArrow">
          <a:avLst>
            <a:gd name="adj1" fmla="val 4668"/>
            <a:gd name="adj2" fmla="val 272909"/>
            <a:gd name="adj3" fmla="val 13002995"/>
            <a:gd name="adj4" fmla="val 1791495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599486" y="104391"/>
          <a:ext cx="2833713" cy="14168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Нет энергии и сил для изменений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68651" y="173556"/>
        <a:ext cx="2695383" cy="1278526"/>
      </dsp:txXfrm>
    </dsp:sp>
    <dsp:sp modelId="{F7415951-CD94-2A4F-BEDB-BED33201953B}">
      <dsp:nvSpPr>
        <dsp:cNvPr id="0" name=""/>
        <dsp:cNvSpPr/>
      </dsp:nvSpPr>
      <dsp:spPr>
        <a:xfrm>
          <a:off x="3198021" y="1702926"/>
          <a:ext cx="2833713" cy="14168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Игнорирование обучений и нововведений, экономия сил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3267186" y="1772091"/>
        <a:ext cx="2695383" cy="1278526"/>
      </dsp:txXfrm>
    </dsp:sp>
    <dsp:sp modelId="{0451924A-286B-024F-AFDB-668292BB3CA9}">
      <dsp:nvSpPr>
        <dsp:cNvPr id="0" name=""/>
        <dsp:cNvSpPr/>
      </dsp:nvSpPr>
      <dsp:spPr>
        <a:xfrm>
          <a:off x="1599486" y="3301461"/>
          <a:ext cx="2833713" cy="14168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Продолжение работы только старыми, привычными способами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668651" y="3370626"/>
        <a:ext cx="2695383" cy="1278526"/>
      </dsp:txXfrm>
    </dsp:sp>
    <dsp:sp modelId="{FEB5C819-6CFA-2244-8043-0E15114683B4}">
      <dsp:nvSpPr>
        <dsp:cNvPr id="0" name=""/>
        <dsp:cNvSpPr/>
      </dsp:nvSpPr>
      <dsp:spPr>
        <a:xfrm>
          <a:off x="951" y="1702926"/>
          <a:ext cx="2833713" cy="141685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Давление рутины, </a:t>
          </a:r>
          <a:r>
            <a:rPr lang="ru-RU" sz="2000" b="1" kern="1200" dirty="0" err="1" smtClean="0">
              <a:solidFill>
                <a:srgbClr val="000000"/>
              </a:solidFill>
            </a:rPr>
            <a:t>бОльшее</a:t>
          </a:r>
          <a:r>
            <a:rPr lang="ru-RU" sz="2000" b="1" kern="1200" dirty="0" smtClean="0">
              <a:solidFill>
                <a:srgbClr val="000000"/>
              </a:solidFill>
            </a:rPr>
            <a:t> угнетение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70116" y="1772091"/>
        <a:ext cx="2695383" cy="12785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816492" y="49611"/>
          <a:ext cx="4566015" cy="4566015"/>
        </a:xfrm>
        <a:prstGeom prst="circularArrow">
          <a:avLst>
            <a:gd name="adj1" fmla="val 4668"/>
            <a:gd name="adj2" fmla="val 272909"/>
            <a:gd name="adj3" fmla="val 12988484"/>
            <a:gd name="adj4" fmla="val 1792466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640555" y="140648"/>
          <a:ext cx="2917889" cy="145894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1.Энергия заканчивается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11775" y="211868"/>
        <a:ext cx="2775449" cy="1316504"/>
      </dsp:txXfrm>
    </dsp:sp>
    <dsp:sp modelId="{F7415951-CD94-2A4F-BEDB-BED33201953B}">
      <dsp:nvSpPr>
        <dsp:cNvPr id="0" name=""/>
        <dsp:cNvSpPr/>
      </dsp:nvSpPr>
      <dsp:spPr>
        <a:xfrm>
          <a:off x="3280058" y="1780151"/>
          <a:ext cx="2917889" cy="145894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2.Попытки выжать из себя больше в ущерб полноценному отдыху, питанию и физическим нагрузкам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3351278" y="1851371"/>
        <a:ext cx="2775449" cy="1316504"/>
      </dsp:txXfrm>
    </dsp:sp>
    <dsp:sp modelId="{0451924A-286B-024F-AFDB-668292BB3CA9}">
      <dsp:nvSpPr>
        <dsp:cNvPr id="0" name=""/>
        <dsp:cNvSpPr/>
      </dsp:nvSpPr>
      <dsp:spPr>
        <a:xfrm>
          <a:off x="1640555" y="3419654"/>
          <a:ext cx="2917889" cy="145894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3.Больший стресс и истощение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1711775" y="3490874"/>
        <a:ext cx="2775449" cy="1316504"/>
      </dsp:txXfrm>
    </dsp:sp>
    <dsp:sp modelId="{FEB5C819-6CFA-2244-8043-0E15114683B4}">
      <dsp:nvSpPr>
        <dsp:cNvPr id="0" name=""/>
        <dsp:cNvSpPr/>
      </dsp:nvSpPr>
      <dsp:spPr>
        <a:xfrm>
          <a:off x="1052" y="1780151"/>
          <a:ext cx="2917889" cy="145894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4.Увлечение стимуляторами и неэкологичными для тела способами купировать стресс.</a:t>
          </a:r>
          <a:br>
            <a:rPr lang="ru-RU" sz="1500" b="1" kern="1200" dirty="0" smtClean="0">
              <a:solidFill>
                <a:srgbClr val="000000"/>
              </a:solidFill>
            </a:rPr>
          </a:br>
          <a:r>
            <a:rPr lang="ru-RU" sz="1500" b="1" kern="1200" dirty="0" smtClean="0">
              <a:solidFill>
                <a:srgbClr val="000000"/>
              </a:solidFill>
            </a:rPr>
            <a:t>Глубокое исчерпание ресурсов 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72272" y="1851371"/>
        <a:ext cx="2775449" cy="1316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814767" y="-34980"/>
          <a:ext cx="4554347" cy="4554347"/>
        </a:xfrm>
        <a:prstGeom prst="circularArrow">
          <a:avLst>
            <a:gd name="adj1" fmla="val 4668"/>
            <a:gd name="adj2" fmla="val 272909"/>
            <a:gd name="adj3" fmla="val 12988054"/>
            <a:gd name="adj4" fmla="val 1792494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636554" y="55908"/>
          <a:ext cx="2910772" cy="145538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1.Энергия заканчивается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1707600" y="126954"/>
        <a:ext cx="2768680" cy="1313294"/>
      </dsp:txXfrm>
    </dsp:sp>
    <dsp:sp modelId="{F7415951-CD94-2A4F-BEDB-BED33201953B}">
      <dsp:nvSpPr>
        <dsp:cNvPr id="0" name=""/>
        <dsp:cNvSpPr/>
      </dsp:nvSpPr>
      <dsp:spPr>
        <a:xfrm>
          <a:off x="3271867" y="1691221"/>
          <a:ext cx="2910772" cy="145538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2.Попытки выжать из себя больше в ущерб полноценному отдыху, питанию и физическим нагрузкам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3342913" y="1762267"/>
        <a:ext cx="2768680" cy="1313294"/>
      </dsp:txXfrm>
    </dsp:sp>
    <dsp:sp modelId="{0451924A-286B-024F-AFDB-668292BB3CA9}">
      <dsp:nvSpPr>
        <dsp:cNvPr id="0" name=""/>
        <dsp:cNvSpPr/>
      </dsp:nvSpPr>
      <dsp:spPr>
        <a:xfrm>
          <a:off x="1636554" y="3326534"/>
          <a:ext cx="2910772" cy="145538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3.Больший стресс и истощение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1707600" y="3397580"/>
        <a:ext cx="2768680" cy="1313294"/>
      </dsp:txXfrm>
    </dsp:sp>
    <dsp:sp modelId="{FEB5C819-6CFA-2244-8043-0E15114683B4}">
      <dsp:nvSpPr>
        <dsp:cNvPr id="0" name=""/>
        <dsp:cNvSpPr/>
      </dsp:nvSpPr>
      <dsp:spPr>
        <a:xfrm>
          <a:off x="1241" y="1691221"/>
          <a:ext cx="2910772" cy="1455386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00"/>
              </a:solidFill>
            </a:rPr>
            <a:t>4.Увлечение стимуляторами и неэкологичными для тела способами купировать стресс.</a:t>
          </a:r>
          <a:br>
            <a:rPr lang="ru-RU" sz="1500" b="1" kern="1200" dirty="0" smtClean="0">
              <a:solidFill>
                <a:srgbClr val="000000"/>
              </a:solidFill>
            </a:rPr>
          </a:br>
          <a:r>
            <a:rPr lang="ru-RU" sz="1500" b="1" kern="1200" dirty="0" smtClean="0">
              <a:solidFill>
                <a:srgbClr val="000000"/>
              </a:solidFill>
            </a:rPr>
            <a:t>Глубокое исчерпание ресурсов </a:t>
          </a:r>
          <a:endParaRPr lang="ru-RU" sz="1500" b="1" kern="1200" dirty="0">
            <a:solidFill>
              <a:srgbClr val="000000"/>
            </a:solidFill>
          </a:endParaRPr>
        </a:p>
      </dsp:txBody>
      <dsp:txXfrm>
        <a:off x="72287" y="1762267"/>
        <a:ext cx="2768680" cy="1313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886734" y="96222"/>
          <a:ext cx="4899523" cy="4899523"/>
        </a:xfrm>
        <a:prstGeom prst="circularArrow">
          <a:avLst>
            <a:gd name="adj1" fmla="val 4668"/>
            <a:gd name="adj2" fmla="val 272909"/>
            <a:gd name="adj3" fmla="val 12961396"/>
            <a:gd name="adj4" fmla="val 17942824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759480" y="199719"/>
          <a:ext cx="3154031" cy="1577015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1.Нет энергии для себя и тем более для других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36464" y="276703"/>
        <a:ext cx="3000063" cy="1423047"/>
      </dsp:txXfrm>
    </dsp:sp>
    <dsp:sp modelId="{F7415951-CD94-2A4F-BEDB-BED33201953B}">
      <dsp:nvSpPr>
        <dsp:cNvPr id="0" name=""/>
        <dsp:cNvSpPr/>
      </dsp:nvSpPr>
      <dsp:spPr>
        <a:xfrm>
          <a:off x="3518734" y="1958974"/>
          <a:ext cx="3154031" cy="1577015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2.Демонстрация отталкивающего поведения 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не желание общаться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3595718" y="2035958"/>
        <a:ext cx="3000063" cy="1423047"/>
      </dsp:txXfrm>
    </dsp:sp>
    <dsp:sp modelId="{0451924A-286B-024F-AFDB-668292BB3CA9}">
      <dsp:nvSpPr>
        <dsp:cNvPr id="0" name=""/>
        <dsp:cNvSpPr/>
      </dsp:nvSpPr>
      <dsp:spPr>
        <a:xfrm>
          <a:off x="1759480" y="3718228"/>
          <a:ext cx="3154031" cy="1577015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3.Уменьшение контактов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836464" y="3795212"/>
        <a:ext cx="3000063" cy="1423047"/>
      </dsp:txXfrm>
    </dsp:sp>
    <dsp:sp modelId="{FEB5C819-6CFA-2244-8043-0E15114683B4}">
      <dsp:nvSpPr>
        <dsp:cNvPr id="0" name=""/>
        <dsp:cNvSpPr/>
      </dsp:nvSpPr>
      <dsp:spPr>
        <a:xfrm>
          <a:off x="226" y="1958974"/>
          <a:ext cx="3154031" cy="1577015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4.Прогрессирование физического или внутреннего одиночества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77210" y="2035958"/>
        <a:ext cx="3000063" cy="1423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5782-3C10-8341-8CDC-71C01633BF94}">
      <dsp:nvSpPr>
        <dsp:cNvPr id="0" name=""/>
        <dsp:cNvSpPr/>
      </dsp:nvSpPr>
      <dsp:spPr>
        <a:xfrm>
          <a:off x="865662" y="81889"/>
          <a:ext cx="4790472" cy="4790472"/>
        </a:xfrm>
        <a:prstGeom prst="circularArrow">
          <a:avLst>
            <a:gd name="adj1" fmla="val 4668"/>
            <a:gd name="adj2" fmla="val 272909"/>
            <a:gd name="adj3" fmla="val 12966764"/>
            <a:gd name="adj4" fmla="val 17939219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AE169-636A-1A4B-9094-2C90EB90D7CD}">
      <dsp:nvSpPr>
        <dsp:cNvPr id="0" name=""/>
        <dsp:cNvSpPr/>
      </dsp:nvSpPr>
      <dsp:spPr>
        <a:xfrm>
          <a:off x="1721206" y="181947"/>
          <a:ext cx="3079383" cy="153969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1.Нет энергии для себя и тем более для других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96368" y="257109"/>
        <a:ext cx="2929059" cy="1389367"/>
      </dsp:txXfrm>
    </dsp:sp>
    <dsp:sp modelId="{F7415951-CD94-2A4F-BEDB-BED33201953B}">
      <dsp:nvSpPr>
        <dsp:cNvPr id="0" name=""/>
        <dsp:cNvSpPr/>
      </dsp:nvSpPr>
      <dsp:spPr>
        <a:xfrm>
          <a:off x="3441304" y="1902045"/>
          <a:ext cx="3079383" cy="153969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2.Демонстрация отталкивающего поведения 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не желание общаться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3516466" y="1977207"/>
        <a:ext cx="2929059" cy="1389367"/>
      </dsp:txXfrm>
    </dsp:sp>
    <dsp:sp modelId="{0451924A-286B-024F-AFDB-668292BB3CA9}">
      <dsp:nvSpPr>
        <dsp:cNvPr id="0" name=""/>
        <dsp:cNvSpPr/>
      </dsp:nvSpPr>
      <dsp:spPr>
        <a:xfrm>
          <a:off x="1721206" y="3622142"/>
          <a:ext cx="3079383" cy="153969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3.Уменьшение контактов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796368" y="3697304"/>
        <a:ext cx="2929059" cy="1389367"/>
      </dsp:txXfrm>
    </dsp:sp>
    <dsp:sp modelId="{FEB5C819-6CFA-2244-8043-0E15114683B4}">
      <dsp:nvSpPr>
        <dsp:cNvPr id="0" name=""/>
        <dsp:cNvSpPr/>
      </dsp:nvSpPr>
      <dsp:spPr>
        <a:xfrm>
          <a:off x="1108" y="1902045"/>
          <a:ext cx="3079383" cy="153969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4.Прогрессирование физического или внутреннего одиночества 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76270" y="1977207"/>
        <a:ext cx="2929059" cy="1389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708F3B8-C35C-8128-3BF9-1B813CC459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837C6F3-E8EF-21A9-6BE3-3F7639BC1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B5526-FBD2-7C43-B0DE-42ECF8D6E2B2}" type="datetimeFigureOut">
              <a:rPr lang="ru-RU" smtClean="0"/>
              <a:t>27.09.22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4664498-664D-4990-089E-19FE1D33BF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583D86-3515-4D1B-B6A8-556D9A99F6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214F-6A61-BF4B-A91F-C5DB5A220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5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0B8926-DB2A-719F-310D-B13743539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74" t="3384" r="7275" b="3384"/>
          <a:stretch/>
        </p:blipFill>
        <p:spPr>
          <a:xfrm>
            <a:off x="4429760" y="0"/>
            <a:ext cx="776224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0EB63-D76F-6E36-8256-F5FE820CE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589279"/>
            <a:ext cx="9144000" cy="135604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51465FB-E7E0-3643-4403-5264FA023A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064589"/>
            <a:ext cx="9144000" cy="891381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A7C71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D834DF-2B83-BFD6-A223-951D7E61B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709335"/>
            <a:ext cx="209843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897E27-09F5-B6B9-7DDB-59ECB298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321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2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F559F4-192C-7729-7E04-B350DB97B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0EB63-D76F-6E36-8256-F5FE820CE0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589279"/>
            <a:ext cx="9144000" cy="363221"/>
          </a:xfrm>
        </p:spPr>
        <p:txBody>
          <a:bodyPr anchor="b">
            <a:normAutofit/>
          </a:bodyPr>
          <a:lstStyle>
            <a:lvl1pPr algn="l">
              <a:defRPr sz="1600" b="0"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D834DF-2B83-BFD6-A223-951D7E61B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849035"/>
            <a:ext cx="209843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461202-6A38-79A1-1ED4-679AAF39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7387" t="9584" b="14488"/>
          <a:stretch/>
        </p:blipFill>
        <p:spPr>
          <a:xfrm flipH="1">
            <a:off x="7126296" y="0"/>
            <a:ext cx="50657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11E32-263A-EE42-3920-DDB825D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EF606-3F31-55BD-0ECA-B8E57BD0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217D46-1697-4212-F4B9-EB0A5CAE5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01" y="5849035"/>
            <a:ext cx="209843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461202-6A38-79A1-1ED4-679AAF39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27506" t="-16518" r="-10119" b="40591"/>
          <a:stretch/>
        </p:blipFill>
        <p:spPr>
          <a:xfrm flipH="1">
            <a:off x="9506748" y="3222679"/>
            <a:ext cx="2685252" cy="36353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11E32-263A-EE42-3920-DDB825D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EF606-3F31-55BD-0ECA-B8E57BD0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217D46-1697-4212-F4B9-EB0A5CAE5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01" y="5849035"/>
            <a:ext cx="209843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D26CA6-BEA9-FBAF-C878-5A9A1F2B5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11E32-263A-EE42-3920-DDB825D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EF606-3F31-55BD-0ECA-B8E57BD0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70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144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E664C9E-8300-3B02-E261-AA71271E6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D158E0-263C-4C51-0010-05317543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D46495-7BFC-A777-92FE-370CE3EB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B38C697-9971-402F-31AC-E0BDF5C486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950" y="644268"/>
            <a:ext cx="1754828" cy="7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23B4A7-AC68-0728-3916-7CA41F3F4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17387" t="9584" b="14488"/>
          <a:stretch/>
        </p:blipFill>
        <p:spPr>
          <a:xfrm>
            <a:off x="0" y="1"/>
            <a:ext cx="50657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11E32-263A-EE42-3920-DDB825D94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7800" y="365125"/>
            <a:ext cx="609600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A7C71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EF606-3F31-55BD-0ECA-B8E57BD0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825625"/>
            <a:ext cx="60960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EAA947-89A7-F2CD-4C78-4EA49B8FBC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5280" y="6018628"/>
            <a:ext cx="2098430" cy="8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5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511E32-263A-EE42-3920-DDB825D9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2EF606-3F31-55BD-0ECA-B8E57BD04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217D46-1697-4212-F4B9-EB0A5CAE5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9101" y="5849035"/>
            <a:ext cx="21060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6408E0E-B24F-D8C5-9B66-E723117B2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9870B-5AF2-5868-FF2D-73B1D01D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A175CD-645E-EC2A-09BA-FB6DC24CE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22DC180-A3D4-9A35-96D1-98CE17AC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CBEFD40-23EB-7338-B6D2-D2F5B9E7C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01" y="5849035"/>
            <a:ext cx="21060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CD0718-986E-CF4F-01E9-573EBB3F3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9870B-5AF2-5868-FF2D-73B1D01D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rgbClr val="2A2D6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A175CD-645E-EC2A-09BA-FB6DC24CE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22DC180-A3D4-9A35-96D1-98CE17AC4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1825625"/>
            <a:ext cx="4038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75F86B-29E5-F447-94A2-79D28506E4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101" y="5849035"/>
            <a:ext cx="2106000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988B0C-CCB0-9B6C-D787-C329A007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F893B8-DA49-B98D-B408-9FD84FE80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82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5" r:id="rId4"/>
    <p:sldLayoutId id="2147483651" r:id="rId5"/>
    <p:sldLayoutId id="2147483662" r:id="rId6"/>
    <p:sldLayoutId id="2147483661" r:id="rId7"/>
    <p:sldLayoutId id="2147483652" r:id="rId8"/>
    <p:sldLayoutId id="2147483663" r:id="rId9"/>
    <p:sldLayoutId id="2147483654" r:id="rId10"/>
    <p:sldLayoutId id="2147483655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0.emf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1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3FD82-D5E4-5D25-3167-553F9FCF2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47" y="1279273"/>
            <a:ext cx="7716709" cy="1356043"/>
          </a:xfrm>
        </p:spPr>
        <p:txBody>
          <a:bodyPr>
            <a:normAutofit/>
          </a:bodyPr>
          <a:lstStyle/>
          <a:p>
            <a:r>
              <a:rPr lang="ru-RU" dirty="0" smtClean="0"/>
              <a:t>ЛОВУШКИ </a:t>
            </a:r>
            <a:br>
              <a:rPr lang="ru-RU" dirty="0" smtClean="0"/>
            </a:br>
            <a:r>
              <a:rPr lang="ru-RU" dirty="0" smtClean="0"/>
              <a:t>ПРОФЕССИОНАЛЬНОГО ВЫГОРАНИЯ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096B8E-0253-602A-E736-476032EC8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936" y="4512609"/>
            <a:ext cx="9144000" cy="5057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ДМИТРИЙ ШЕПТУХОВ</a:t>
            </a:r>
            <a:endParaRPr lang="ru-RU" sz="3200" dirty="0"/>
          </a:p>
        </p:txBody>
      </p:sp>
      <p:pic>
        <p:nvPicPr>
          <p:cNvPr id="4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361"/>
            <a:ext cx="2947248" cy="12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632" y="144027"/>
            <a:ext cx="6830281" cy="59540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2A2D67"/>
                </a:solidFill>
              </a:rPr>
              <a:t>Два организационных пути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0907" y="1012726"/>
            <a:ext cx="5128397" cy="1012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Отношение к проблеме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профессионального </a:t>
            </a:r>
            <a:r>
              <a:rPr lang="ru-RU" sz="2600" b="1" baseline="30000" dirty="0">
                <a:solidFill>
                  <a:srgbClr val="000000"/>
                </a:solidFill>
              </a:rPr>
              <a:t>выгорания, как к </a:t>
            </a:r>
            <a:r>
              <a:rPr lang="ru-RU" sz="2600" b="1" baseline="30000" dirty="0" err="1" smtClean="0">
                <a:solidFill>
                  <a:srgbClr val="000000"/>
                </a:solidFill>
              </a:rPr>
              <a:t>ненасущнои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̆ </a:t>
            </a:r>
            <a:r>
              <a:rPr lang="ru-RU" sz="2600" b="1" baseline="30000" dirty="0">
                <a:solidFill>
                  <a:srgbClr val="000000"/>
                </a:solidFill>
              </a:rPr>
              <a:t>и не </a:t>
            </a:r>
            <a:r>
              <a:rPr lang="ru-RU" sz="2600" b="1" baseline="30000" dirty="0" err="1" smtClean="0">
                <a:solidFill>
                  <a:srgbClr val="000000"/>
                </a:solidFill>
              </a:rPr>
              <a:t>влияющеи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̆ </a:t>
            </a:r>
            <a:r>
              <a:rPr lang="ru-RU" sz="2600" b="1" baseline="30000" dirty="0">
                <a:solidFill>
                  <a:srgbClr val="000000"/>
                </a:solidFill>
              </a:rPr>
              <a:t>на ключевые бизнес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критерии</a:t>
            </a:r>
            <a:endParaRPr lang="ru-RU" sz="26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4312" y="2354676"/>
            <a:ext cx="5128397" cy="1012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Отношение к «сгоревшим» сотрудникам как к людям с моральным изъяном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5947" y="3664477"/>
            <a:ext cx="5128397" cy="1012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Попытки принудить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неэнергичных </a:t>
            </a:r>
            <a:r>
              <a:rPr lang="ru-RU" sz="2600" b="1" baseline="30000" dirty="0">
                <a:solidFill>
                  <a:srgbClr val="000000"/>
                </a:solidFill>
              </a:rPr>
              <a:t>работать энергичнее или выдавливание их из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компании</a:t>
            </a:r>
            <a:endParaRPr lang="ru-RU" sz="2600" b="1" baseline="30000" dirty="0">
              <a:solidFill>
                <a:srgbClr val="000000"/>
              </a:solidFill>
            </a:endParaRPr>
          </a:p>
        </p:txBody>
      </p:sp>
      <p:pic>
        <p:nvPicPr>
          <p:cNvPr id="10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95" y="5673158"/>
            <a:ext cx="2947248" cy="1596862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01889" y="4926053"/>
            <a:ext cx="5128397" cy="10127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Высокая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текучка и постоянные </a:t>
            </a:r>
            <a:r>
              <a:rPr lang="ru-RU" sz="2600" b="1" baseline="30000" dirty="0">
                <a:solidFill>
                  <a:srgbClr val="000000"/>
                </a:solidFill>
              </a:rPr>
              <a:t>затруднения с </a:t>
            </a:r>
            <a:r>
              <a:rPr lang="ru-RU" sz="2600" b="1" baseline="30000" dirty="0" err="1">
                <a:solidFill>
                  <a:srgbClr val="000000"/>
                </a:solidFill>
              </a:rPr>
              <a:t>наймом</a:t>
            </a:r>
            <a:r>
              <a:rPr lang="ru-RU" sz="2600" b="1" baseline="30000" dirty="0">
                <a:solidFill>
                  <a:srgbClr val="000000"/>
                </a:solidFill>
              </a:rPr>
              <a:t> персонала, снижение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результативности </a:t>
            </a:r>
            <a:r>
              <a:rPr lang="ru-RU" sz="2600" b="1" baseline="30000" dirty="0">
                <a:solidFill>
                  <a:srgbClr val="000000"/>
                </a:solidFill>
              </a:rPr>
              <a:t>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5769" y="1020451"/>
            <a:ext cx="5128397" cy="10127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Понимание </a:t>
            </a:r>
            <a:r>
              <a:rPr lang="ru-RU" sz="2600" b="1" baseline="30000" dirty="0" err="1">
                <a:solidFill>
                  <a:srgbClr val="000000"/>
                </a:solidFill>
              </a:rPr>
              <a:t>опасностеи</a:t>
            </a:r>
            <a:r>
              <a:rPr lang="ru-RU" sz="2600" b="1" baseline="30000" dirty="0">
                <a:solidFill>
                  <a:srgbClr val="000000"/>
                </a:solidFill>
              </a:rPr>
              <a:t>̆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профессионального </a:t>
            </a:r>
            <a:r>
              <a:rPr lang="ru-RU" sz="2600" b="1" baseline="30000" dirty="0">
                <a:solidFill>
                  <a:srgbClr val="000000"/>
                </a:solidFill>
              </a:rPr>
              <a:t>выгорания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33481" y="2378476"/>
            <a:ext cx="5128397" cy="10127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Отношение к «сгоревшим» сотрудникам, </a:t>
            </a:r>
            <a:endParaRPr lang="ru-RU" sz="2600" b="1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ru-RU" sz="2600" b="1" baseline="30000" dirty="0" smtClean="0">
                <a:solidFill>
                  <a:srgbClr val="000000"/>
                </a:solidFill>
              </a:rPr>
              <a:t>как </a:t>
            </a:r>
            <a:r>
              <a:rPr lang="ru-RU" sz="2600" b="1" baseline="30000" dirty="0">
                <a:solidFill>
                  <a:srgbClr val="000000"/>
                </a:solidFill>
              </a:rPr>
              <a:t>к людям которым нужна помощь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48904" y="3679927"/>
            <a:ext cx="5128397" cy="10127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Регулярные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профилактические </a:t>
            </a:r>
            <a:r>
              <a:rPr lang="ru-RU" sz="2600" b="1" baseline="30000" dirty="0">
                <a:solidFill>
                  <a:srgbClr val="000000"/>
                </a:solidFill>
              </a:rPr>
              <a:t>меры по профилактике профессионального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выгорания </a:t>
            </a:r>
            <a:r>
              <a:rPr lang="ru-RU" sz="2600" b="1" baseline="30000" dirty="0">
                <a:solidFill>
                  <a:srgbClr val="000000"/>
                </a:solidFill>
              </a:rPr>
              <a:t>и «лечение сгоревших»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24463" y="4941503"/>
            <a:ext cx="5128397" cy="10127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Удержание сотрудников и повышение 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привлекательности </a:t>
            </a:r>
            <a:r>
              <a:rPr lang="ru-RU" sz="2600" b="1" baseline="30000" dirty="0">
                <a:solidFill>
                  <a:srgbClr val="000000"/>
                </a:solidFill>
              </a:rPr>
              <a:t>HR бренда компании, </a:t>
            </a:r>
            <a:endParaRPr lang="ru-RU" sz="2600" b="1" baseline="30000" dirty="0" smtClean="0">
              <a:solidFill>
                <a:srgbClr val="000000"/>
              </a:solidFill>
            </a:endParaRPr>
          </a:p>
          <a:p>
            <a:pPr algn="ctr"/>
            <a:r>
              <a:rPr lang="ru-RU" sz="2600" b="1" baseline="30000" dirty="0">
                <a:solidFill>
                  <a:srgbClr val="000000"/>
                </a:solidFill>
              </a:rPr>
              <a:t>п</a:t>
            </a:r>
            <a:r>
              <a:rPr lang="ru-RU" sz="2600" b="1" baseline="30000" dirty="0" smtClean="0">
                <a:solidFill>
                  <a:srgbClr val="000000"/>
                </a:solidFill>
              </a:rPr>
              <a:t>овышение </a:t>
            </a:r>
            <a:r>
              <a:rPr lang="ru-RU" sz="2600" b="1" baseline="30000" dirty="0">
                <a:solidFill>
                  <a:srgbClr val="000000"/>
                </a:solidFill>
              </a:rPr>
              <a:t>результативности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69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59660430"/>
              </p:ext>
            </p:extLst>
          </p:nvPr>
        </p:nvGraphicFramePr>
        <p:xfrm>
          <a:off x="5161755" y="1530332"/>
          <a:ext cx="6610954" cy="488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0F2485A-365D-CD89-D813-F8BCED0A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683" y="137203"/>
            <a:ext cx="557328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2A2D67"/>
                </a:solidFill>
              </a:rPr>
              <a:t>ЛОВУШКА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2A2D67"/>
                </a:solidFill>
              </a:rPr>
              <a:t>СЛЕПОТЫ</a:t>
            </a:r>
            <a:endParaRPr lang="ru-RU" sz="4000" dirty="0">
              <a:solidFill>
                <a:srgbClr val="2A2D67"/>
              </a:solidFill>
            </a:endParaRPr>
          </a:p>
        </p:txBody>
      </p:sp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374" y="5729804"/>
            <a:ext cx="2947248" cy="1596862"/>
          </a:xfrm>
          <a:prstGeom prst="rect">
            <a:avLst/>
          </a:prstGeom>
        </p:spPr>
      </p:pic>
      <p:pic>
        <p:nvPicPr>
          <p:cNvPr id="2" name="Изображение 1" descr="pchkshsp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844658" cy="32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0F2485A-365D-CD89-D813-F8BCED0A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47" y="159253"/>
            <a:ext cx="5573286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2A2D67"/>
                </a:solidFill>
              </a:rPr>
              <a:t>Психологический аудит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9792782" y="207740"/>
            <a:ext cx="2273024" cy="1648193"/>
          </a:xfrm>
          <a:prstGeom prst="wedgeRoundRectCallout">
            <a:avLst>
              <a:gd name="adj1" fmla="val -93087"/>
              <a:gd name="adj2" fmla="val 12953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Быть внимательным к себе и уметь распознавать первые признаки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4677122"/>
              </p:ext>
            </p:extLst>
          </p:nvPr>
        </p:nvGraphicFramePr>
        <p:xfrm>
          <a:off x="4052030" y="1602531"/>
          <a:ext cx="6416887" cy="496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493" y="5639094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F2485A-365D-CD89-D813-F8BCED0A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88" y="213942"/>
            <a:ext cx="10515600" cy="119205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Трех-факторная модель </a:t>
            </a:r>
            <a:br>
              <a:rPr lang="ru-RU" b="1" dirty="0"/>
            </a:br>
            <a:r>
              <a:rPr lang="ru-RU" b="1" dirty="0"/>
              <a:t>Профессионального выгорания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68625"/>
              </p:ext>
            </p:extLst>
          </p:nvPr>
        </p:nvGraphicFramePr>
        <p:xfrm>
          <a:off x="786477" y="1468243"/>
          <a:ext cx="10054215" cy="395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405"/>
                <a:gridCol w="3351405"/>
                <a:gridCol w="3351405"/>
              </a:tblGrid>
              <a:tr h="1365241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Эмоциональное выгорание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Негативизм к людям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Профессиональное обесценивание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93955"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Снижение эмоциональной реакции на любые эмоционально окрашенные события</a:t>
                      </a:r>
                      <a:endParaRPr lang="ru-RU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Появление безразличия</a:t>
                      </a:r>
                      <a:r>
                        <a:rPr lang="ru-RU" sz="2000" b="1" baseline="0" dirty="0" smtClean="0"/>
                        <a:t> и цинизма как к коллегам, так и к реципиентам осуществляемой деятельности </a:t>
                      </a:r>
                      <a:endParaRPr lang="ru-RU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</a:t>
                      </a:r>
                    </a:p>
                    <a:p>
                      <a:r>
                        <a:rPr lang="ru-RU" sz="2000" b="1" dirty="0" smtClean="0"/>
                        <a:t>Разочарование в своей профессии</a:t>
                      </a:r>
                      <a:r>
                        <a:rPr lang="ru-RU" sz="2000" b="1" baseline="0" dirty="0" smtClean="0"/>
                        <a:t> и/или в уровне своего профессионализма</a:t>
                      </a:r>
                      <a:endParaRPr lang="ru-RU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ИТАЛЬНЫЙ ИНТЕЛЛЕКТ_1104_Ассоциация спикеров СН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8" y="0"/>
            <a:ext cx="8927850" cy="66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ИТАЛЬНЫЙ ИНТЕЛЛЕКТ_1104_Ассоциация спикеров СН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9" y="272128"/>
            <a:ext cx="8208030" cy="615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5635" y="634077"/>
            <a:ext cx="281223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УРОВЕНЬ ПРОБЛЕМЫ:</a:t>
            </a:r>
            <a:endParaRPr lang="ru-RU" sz="2400" dirty="0"/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r>
              <a:rPr lang="ru-RU" sz="2400" b="1" dirty="0" smtClean="0">
                <a:solidFill>
                  <a:srgbClr val="008000"/>
                </a:solidFill>
              </a:rPr>
              <a:t>- Зеленый – стало лучше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B1B100"/>
                </a:solidFill>
              </a:rPr>
              <a:t>- Желтый – ничего не изменилось</a:t>
            </a:r>
          </a:p>
          <a:p>
            <a:endParaRPr lang="ru-RU" sz="2400" b="1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- Красный – стало хуже</a:t>
            </a:r>
          </a:p>
          <a:p>
            <a:endParaRPr lang="ru-RU" sz="2400" b="1" dirty="0"/>
          </a:p>
          <a:p>
            <a:r>
              <a:rPr lang="ru-RU" sz="2400" b="1" dirty="0" smtClean="0"/>
              <a:t>- Черный – стало существенно хуже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15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62603" y="153471"/>
            <a:ext cx="10515600" cy="8594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Какая метафора для вас ближе?</a:t>
            </a:r>
          </a:p>
        </p:txBody>
      </p:sp>
      <p:sp>
        <p:nvSpPr>
          <p:cNvPr id="6" name="Rectangle 2"/>
          <p:cNvSpPr>
            <a:spLocks noGrp="1"/>
          </p:cNvSpPr>
          <p:nvPr>
            <p:ph sz="quarter" idx="4294967295"/>
          </p:nvPr>
        </p:nvSpPr>
        <p:spPr>
          <a:xfrm>
            <a:off x="2056255" y="1088511"/>
            <a:ext cx="8648363" cy="503436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extLst/>
          </a:lstStyle>
          <a:p>
            <a:pPr marL="457200" lvl="1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</a:rPr>
              <a:t>ГОРЮ, НЕ ПОТУШИТЬ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500" b="1" dirty="0" smtClean="0"/>
              <a:t>- Дайте поработать бесплатно!!!</a:t>
            </a:r>
          </a:p>
          <a:p>
            <a:pPr marL="457200" lvl="1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</a:rPr>
              <a:t>ГОРЮ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500" b="1" dirty="0" smtClean="0"/>
              <a:t>- Сегодня</a:t>
            </a:r>
            <a:r>
              <a:rPr lang="ru-RU" sz="2500" b="1" dirty="0"/>
              <a:t> </a:t>
            </a:r>
            <a:r>
              <a:rPr lang="ru-RU" sz="2500" b="1" dirty="0" smtClean="0"/>
              <a:t>работа, здорово!</a:t>
            </a:r>
          </a:p>
          <a:p>
            <a:pPr marL="457200" lvl="1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</a:rPr>
              <a:t>ПОДГОРАЮ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500" b="1" dirty="0" smtClean="0"/>
              <a:t>- Да опять эта работа</a:t>
            </a:r>
          </a:p>
          <a:p>
            <a:pPr marL="457200" lvl="1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</a:rPr>
              <a:t>ВЫГОРЕЛ(а)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500" b="1" dirty="0" smtClean="0"/>
              <a:t>- На работу из последних сил(</a:t>
            </a:r>
          </a:p>
          <a:p>
            <a:pPr marL="457200" lvl="1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</a:rPr>
              <a:t>СГОРЕЛ(а) ДО ТЛА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500" b="1" dirty="0" smtClean="0"/>
              <a:t>- Я сегодня не приду, но деньги уже не верну(((</a:t>
            </a:r>
          </a:p>
          <a:p>
            <a:pPr marL="274320" lvl="1"/>
            <a:endParaRPr lang="ru-RU" sz="2500" dirty="0"/>
          </a:p>
        </p:txBody>
      </p:sp>
      <p:pic>
        <p:nvPicPr>
          <p:cNvPr id="7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  <p:pic>
        <p:nvPicPr>
          <p:cNvPr id="2" name="Изображение 1" descr="suck-uk-cordless-light-bulb-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04" y="1223032"/>
            <a:ext cx="4129696" cy="41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43" y="2014635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595402"/>
          </a:xfrm>
        </p:spPr>
        <p:txBody>
          <a:bodyPr/>
          <a:lstStyle/>
          <a:p>
            <a:pPr algn="ctr"/>
            <a:r>
              <a:rPr lang="ru-RU" b="1" dirty="0" smtClean="0"/>
              <a:t>ЛОВУШКА РУТИНЫ</a:t>
            </a:r>
            <a:endParaRPr lang="ru-RU" b="1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91550516"/>
              </p:ext>
            </p:extLst>
          </p:nvPr>
        </p:nvGraphicFramePr>
        <p:xfrm>
          <a:off x="498944" y="1088512"/>
          <a:ext cx="5805894" cy="470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99" y="4206776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34" y="365126"/>
            <a:ext cx="6395556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Держите «форточку» </a:t>
            </a:r>
            <a:r>
              <a:rPr lang="ru-RU" b="1" dirty="0" smtClean="0"/>
              <a:t>открытой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и «проветривайте»</a:t>
            </a: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24848024"/>
              </p:ext>
            </p:extLst>
          </p:nvPr>
        </p:nvGraphicFramePr>
        <p:xfrm>
          <a:off x="302390" y="1254812"/>
          <a:ext cx="6032687" cy="482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6909619" y="559374"/>
            <a:ext cx="4908851" cy="2252615"/>
          </a:xfrm>
          <a:prstGeom prst="wedgeRoundRectCallout">
            <a:avLst>
              <a:gd name="adj1" fmla="val -93898"/>
              <a:gd name="adj2" fmla="val 4762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ПРЕРЫВАЮЩИЙ БУФЕР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Творчество, креатив и новизна отличные </a:t>
            </a:r>
            <a:r>
              <a:rPr lang="ru-RU" sz="1600" b="1" dirty="0">
                <a:solidFill>
                  <a:schemeClr val="tx1"/>
                </a:solidFill>
              </a:rPr>
              <a:t>«лекарства» от выгорания 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Создавайте условия, стимулируйте выполнение или прежней работы новыми способами или совсем новой работы, </a:t>
            </a:r>
            <a:r>
              <a:rPr lang="ru-RU" sz="1600" b="1" dirty="0">
                <a:solidFill>
                  <a:schemeClr val="tx1"/>
                </a:solidFill>
              </a:rPr>
              <a:t>хотя </a:t>
            </a:r>
            <a:r>
              <a:rPr lang="ru-RU" sz="1600" b="1" dirty="0" smtClean="0">
                <a:solidFill>
                  <a:schemeClr val="tx1"/>
                </a:solidFill>
              </a:rPr>
              <a:t>бы </a:t>
            </a:r>
            <a:r>
              <a:rPr lang="ru-RU" sz="1600" b="1" dirty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пипеточными» дозировках.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2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96" y="219519"/>
            <a:ext cx="6958864" cy="986125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РАБОТА КАК ВНУТРЕНЯЯ ИГРА: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264" y="915093"/>
            <a:ext cx="70475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800" b="1" dirty="0" smtClean="0"/>
              <a:t>«</a:t>
            </a:r>
            <a:r>
              <a:rPr lang="ru-RU" sz="2800" b="1" dirty="0"/>
              <a:t>Коммуникативная учебная цель»</a:t>
            </a:r>
            <a:br>
              <a:rPr lang="ru-RU" sz="2800" b="1" dirty="0"/>
            </a:br>
            <a:endParaRPr lang="ru-RU" sz="2800" b="1" dirty="0"/>
          </a:p>
          <a:p>
            <a:pPr marL="285750" lvl="0" indent="-285750">
              <a:buFont typeface="Arial"/>
              <a:buChar char="•"/>
            </a:pPr>
            <a:r>
              <a:rPr lang="ru-RU" sz="2800" b="1" dirty="0"/>
              <a:t>«Рабочая каллиграфия»</a:t>
            </a:r>
          </a:p>
          <a:p>
            <a:endParaRPr lang="ru-RU" sz="2800" b="1" dirty="0"/>
          </a:p>
          <a:p>
            <a:pPr marL="285750" lvl="0" indent="-285750">
              <a:buFont typeface="Arial"/>
              <a:buChar char="•"/>
            </a:pPr>
            <a:r>
              <a:rPr lang="ru-RU" sz="2800" b="1" dirty="0"/>
              <a:t>«Брошенная власть»</a:t>
            </a:r>
            <a:br>
              <a:rPr lang="ru-RU" sz="2800" b="1" dirty="0"/>
            </a:br>
            <a:endParaRPr lang="ru-RU" sz="2800" b="1" dirty="0"/>
          </a:p>
          <a:p>
            <a:pPr marL="285750" lvl="0" indent="-285750">
              <a:buFont typeface="Arial"/>
              <a:buChar char="•"/>
            </a:pPr>
            <a:r>
              <a:rPr lang="ru-RU" sz="2800" b="1" dirty="0"/>
              <a:t>«Работа как трамплин»</a:t>
            </a:r>
          </a:p>
          <a:p>
            <a:endParaRPr lang="ru-RU" sz="2800" b="1" dirty="0"/>
          </a:p>
          <a:p>
            <a:pPr marL="285750" lvl="0" indent="-285750">
              <a:buFont typeface="Arial"/>
              <a:buChar char="•"/>
            </a:pPr>
            <a:r>
              <a:rPr lang="ru-RU" sz="2800" b="1" dirty="0"/>
              <a:t>«Работа как азартная игра»</a:t>
            </a:r>
          </a:p>
        </p:txBody>
      </p:sp>
      <p:pic>
        <p:nvPicPr>
          <p:cNvPr id="4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4768D-3088-8D30-2BFE-9EB61CE8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15" y="1966938"/>
            <a:ext cx="9617862" cy="31127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 </a:t>
            </a:r>
            <a:r>
              <a:rPr lang="ru-RU" dirty="0" smtClean="0"/>
              <a:t>Если сотрудника не развивать, </a:t>
            </a:r>
            <a:br>
              <a:rPr lang="ru-RU" dirty="0" smtClean="0"/>
            </a:br>
            <a:r>
              <a:rPr lang="ru-RU" dirty="0" smtClean="0"/>
              <a:t>его нужно увольнять.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Но если сотрудник «сгорел», </a:t>
            </a:r>
            <a:br>
              <a:rPr lang="ru-RU" dirty="0" smtClean="0"/>
            </a:br>
            <a:r>
              <a:rPr lang="ru-RU" dirty="0" smtClean="0"/>
              <a:t>то развивать его не получится.</a:t>
            </a:r>
            <a:endParaRPr lang="ru-RU" dirty="0"/>
          </a:p>
        </p:txBody>
      </p:sp>
      <p:pic>
        <p:nvPicPr>
          <p:cNvPr id="4" name="Рисунок 3" descr="Изображение выглядит как топор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2EFC9B6-9782-033B-F5A2-B73E15A6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15" y="768350"/>
            <a:ext cx="1963956" cy="1422400"/>
          </a:xfrm>
          <a:prstGeom prst="rect">
            <a:avLst/>
          </a:prstGeom>
        </p:spPr>
      </p:pic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7" y="226773"/>
            <a:ext cx="2947248" cy="1557176"/>
          </a:xfrm>
          <a:prstGeom prst="rect">
            <a:avLst/>
          </a:prstGeom>
        </p:spPr>
      </p:pic>
      <p:pic>
        <p:nvPicPr>
          <p:cNvPr id="6" name="Изображение 5" descr="UfzCIAEG9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05" y="2212256"/>
            <a:ext cx="3719695" cy="46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8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26" y="1727388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ЛОВУШКА СТИМУЛЯТОРОВ</a:t>
            </a:r>
            <a:endParaRPr lang="ru-RU" b="1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3920188"/>
              </p:ext>
            </p:extLst>
          </p:nvPr>
        </p:nvGraphicFramePr>
        <p:xfrm>
          <a:off x="332629" y="1194339"/>
          <a:ext cx="6199001" cy="5019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82" y="3450865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Хороший бизнес начинается </a:t>
            </a:r>
            <a:br>
              <a:rPr lang="ru-RU" b="1" dirty="0"/>
            </a:br>
            <a:r>
              <a:rPr lang="ru-RU" b="1" dirty="0"/>
              <a:t>с хорошего самочувствия</a:t>
            </a: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14875504"/>
              </p:ext>
            </p:extLst>
          </p:nvPr>
        </p:nvGraphicFramePr>
        <p:xfrm>
          <a:off x="241912" y="1405993"/>
          <a:ext cx="6183882" cy="483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7031016" y="688048"/>
            <a:ext cx="4902775" cy="1277320"/>
          </a:xfrm>
          <a:prstGeom prst="wedgeRoundRectCallout">
            <a:avLst>
              <a:gd name="adj1" fmla="val -94792"/>
              <a:gd name="adj2" fmla="val 120493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ПРЕРЫВАЮЩИЙ БУФЕР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Полноценный сон, рациональное питание и адекватные физические нагрузки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22" y="725763"/>
            <a:ext cx="5181600" cy="90494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Держим энергетическое равновесие</a:t>
            </a:r>
            <a:endParaRPr lang="ru-RU" b="1" dirty="0"/>
          </a:p>
        </p:txBody>
      </p:sp>
      <p:pic>
        <p:nvPicPr>
          <p:cNvPr id="8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  <p:pic>
        <p:nvPicPr>
          <p:cNvPr id="9" name="Изображение 8" descr="IMG_9985-20-06-21-02-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9" y="377662"/>
            <a:ext cx="5262991" cy="3840234"/>
          </a:xfrm>
          <a:prstGeom prst="rect">
            <a:avLst/>
          </a:prstGeom>
        </p:spPr>
      </p:pic>
      <p:pic>
        <p:nvPicPr>
          <p:cNvPr id="11" name="Изображение 10" descr="IMG_0003-20-06-21-02-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5" y="2696944"/>
            <a:ext cx="5294751" cy="3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959" y="1863452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21" y="138353"/>
            <a:ext cx="5181600" cy="5954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СОЦИАЛЬНАЯ ЛОВУШКА</a:t>
            </a:r>
            <a:endParaRPr lang="ru-RU" b="1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46921227"/>
              </p:ext>
            </p:extLst>
          </p:nvPr>
        </p:nvGraphicFramePr>
        <p:xfrm>
          <a:off x="130788" y="688386"/>
          <a:ext cx="6672993" cy="549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319" y="3541574"/>
            <a:ext cx="2837088" cy="229306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1" y="183708"/>
            <a:ext cx="5181600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ЭНЕРГИЯ СОЦИАЛЬНОЙ ПОДДЕРЖКИ</a:t>
            </a:r>
            <a:endParaRPr lang="ru-RU" b="1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93030050"/>
              </p:ext>
            </p:extLst>
          </p:nvPr>
        </p:nvGraphicFramePr>
        <p:xfrm>
          <a:off x="0" y="824449"/>
          <a:ext cx="6521797" cy="534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7218328" y="196537"/>
            <a:ext cx="4686263" cy="2464269"/>
          </a:xfrm>
          <a:prstGeom prst="wedgeRoundRectCallout">
            <a:avLst>
              <a:gd name="adj1" fmla="val -101446"/>
              <a:gd name="adj2" fmla="val 4671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ПРЕРЫВАЮЩИЙ БУФЕР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Социальная поддержка – один из самых мощных факторов профилактики профессионального выгорания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Развивайте позитивные коммуникации внутри организации. Поощряйте социальную активность вне работы. Способствуйте блокировке общения с негативистами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22" y="725763"/>
            <a:ext cx="5181600" cy="90494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Социальное равновесие</a:t>
            </a:r>
            <a:endParaRPr lang="ru-RU" b="1" dirty="0"/>
          </a:p>
        </p:txBody>
      </p:sp>
      <p:pic>
        <p:nvPicPr>
          <p:cNvPr id="8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  <p:pic>
        <p:nvPicPr>
          <p:cNvPr id="9" name="Изображение 8" descr="IMG_9985-20-06-21-02-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9" y="377662"/>
            <a:ext cx="5262991" cy="3840234"/>
          </a:xfrm>
          <a:prstGeom prst="rect">
            <a:avLst/>
          </a:prstGeom>
        </p:spPr>
      </p:pic>
      <p:pic>
        <p:nvPicPr>
          <p:cNvPr id="11" name="Изображение 10" descr="IMG_0003-20-06-21-02-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5" y="2696944"/>
            <a:ext cx="5294751" cy="3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14208181"/>
              </p:ext>
            </p:extLst>
          </p:nvPr>
        </p:nvGraphicFramePr>
        <p:xfrm>
          <a:off x="240854" y="149861"/>
          <a:ext cx="11710969" cy="670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4768D-3088-8D30-2BFE-9EB61CE8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3" y="1726018"/>
            <a:ext cx="10515600" cy="35487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Профессиональный рост и развитие </a:t>
            </a:r>
            <a:br>
              <a:rPr lang="ru-RU" dirty="0" smtClean="0"/>
            </a:br>
            <a:r>
              <a:rPr lang="ru-RU" dirty="0" smtClean="0"/>
              <a:t>людей и компаний не должен сопровождаться «выгоранием»</a:t>
            </a:r>
            <a:endParaRPr lang="ru-RU" dirty="0"/>
          </a:p>
        </p:txBody>
      </p:sp>
      <p:pic>
        <p:nvPicPr>
          <p:cNvPr id="4" name="Рисунок 3" descr="Изображение выглядит как топор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2EFC9B6-9782-033B-F5A2-B73E15A6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15" y="768350"/>
            <a:ext cx="1963956" cy="1422400"/>
          </a:xfrm>
          <a:prstGeom prst="rect">
            <a:avLst/>
          </a:prstGeom>
        </p:spPr>
      </p:pic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1" y="141119"/>
            <a:ext cx="2947248" cy="171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259B6-EDB6-4D60-EAF3-9D719F178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98" y="3729549"/>
            <a:ext cx="6766424" cy="114690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Бизнес-тренер: Дмитрий Шептухов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58C6C2-B46B-1107-AA45-6E78CCA9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663605"/>
            <a:ext cx="357263" cy="5112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386BA-CFE2-90E6-B581-85A14DF56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5" y="2428072"/>
            <a:ext cx="468000" cy="46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8390F0-DE08-60C4-F248-06E7AAF32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75" y="1510171"/>
            <a:ext cx="468000" cy="4788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308CB27-88B4-2992-CDFF-BC0973DC428F}"/>
              </a:ext>
            </a:extLst>
          </p:cNvPr>
          <p:cNvSpPr txBox="1"/>
          <p:nvPr/>
        </p:nvSpPr>
        <p:spPr>
          <a:xfrm>
            <a:off x="1442575" y="742378"/>
            <a:ext cx="34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2D67"/>
                </a:solidFill>
                <a:ea typeface="+mj-ea"/>
                <a:cs typeface="+mj-cs"/>
              </a:rPr>
              <a:t>+7 (916) 506 8819</a:t>
            </a:r>
            <a:endParaRPr lang="ru-RU" sz="2400" b="1" dirty="0">
              <a:solidFill>
                <a:srgbClr val="2A2D67"/>
              </a:solidFill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1001293-BE7C-1C54-05B3-355D50E92964}"/>
              </a:ext>
            </a:extLst>
          </p:cNvPr>
          <p:cNvSpPr txBox="1"/>
          <p:nvPr/>
        </p:nvSpPr>
        <p:spPr>
          <a:xfrm>
            <a:off x="1584610" y="2493193"/>
            <a:ext cx="313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A2D67"/>
                </a:solidFill>
                <a:ea typeface="+mj-ea"/>
                <a:cs typeface="+mj-cs"/>
              </a:rPr>
              <a:t>Dmitry_Sheptukhov</a:t>
            </a:r>
            <a:endParaRPr lang="ru-RU" sz="2400" b="1" dirty="0">
              <a:solidFill>
                <a:srgbClr val="2A2D67"/>
              </a:solidFill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08CB27-88B4-2992-CDFF-BC0973DC428F}"/>
              </a:ext>
            </a:extLst>
          </p:cNvPr>
          <p:cNvSpPr txBox="1"/>
          <p:nvPr/>
        </p:nvSpPr>
        <p:spPr>
          <a:xfrm>
            <a:off x="1513558" y="1480863"/>
            <a:ext cx="315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2A2D67"/>
                </a:solidFill>
                <a:ea typeface="+mj-ea"/>
                <a:cs typeface="+mj-cs"/>
              </a:rPr>
              <a:t>www.s</a:t>
            </a:r>
            <a:r>
              <a:rPr lang="ru-RU" sz="2400" b="1" dirty="0" smtClean="0">
                <a:solidFill>
                  <a:srgbClr val="2A2D67"/>
                </a:solidFill>
                <a:ea typeface="+mj-ea"/>
                <a:cs typeface="+mj-cs"/>
              </a:rPr>
              <a:t>-</a:t>
            </a:r>
            <a:r>
              <a:rPr lang="en-US" sz="2400" b="1" dirty="0" err="1" smtClean="0">
                <a:solidFill>
                  <a:srgbClr val="2A2D67"/>
                </a:solidFill>
                <a:ea typeface="+mj-ea"/>
                <a:cs typeface="+mj-cs"/>
              </a:rPr>
              <a:t>fit.ru</a:t>
            </a:r>
            <a:endParaRPr lang="ru-RU" sz="2400" b="1" dirty="0">
              <a:solidFill>
                <a:srgbClr val="2A2D67"/>
              </a:solidFill>
              <a:ea typeface="+mj-ea"/>
              <a:cs typeface="+mj-cs"/>
            </a:endParaRPr>
          </a:p>
        </p:txBody>
      </p:sp>
      <p:pic>
        <p:nvPicPr>
          <p:cNvPr id="9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  <p:pic>
        <p:nvPicPr>
          <p:cNvPr id="3" name="Изображение 2" descr="q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20" y="2019220"/>
            <a:ext cx="4838780" cy="4838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001293-BE7C-1C54-05B3-355D50E92964}"/>
              </a:ext>
            </a:extLst>
          </p:cNvPr>
          <p:cNvSpPr txBox="1"/>
          <p:nvPr/>
        </p:nvSpPr>
        <p:spPr>
          <a:xfrm>
            <a:off x="6246541" y="215207"/>
            <a:ext cx="5945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2D67"/>
                </a:solidFill>
                <a:ea typeface="+mj-ea"/>
                <a:cs typeface="+mj-cs"/>
              </a:rPr>
              <a:t>Мини книги: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2A2D67"/>
                </a:solidFill>
                <a:ea typeface="+mj-ea"/>
                <a:cs typeface="+mj-cs"/>
              </a:rPr>
              <a:t>Профилактика профессионального выгорания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2A2D67"/>
                </a:solidFill>
                <a:ea typeface="+mj-ea"/>
                <a:cs typeface="+mj-cs"/>
              </a:rPr>
              <a:t>Повышение ЗОЖ-статуса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2A2D67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550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317" y="2345611"/>
            <a:ext cx="6521779" cy="7419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/>
              <a:t>НЕЙТРАЛЬНОЕ ИНФОРМИРОВАНИЕ БЕЗ РЕЗКИХ ДВИЖЕНИЙ</a:t>
            </a:r>
            <a:endParaRPr lang="ru-RU" sz="4000" b="1" dirty="0"/>
          </a:p>
        </p:txBody>
      </p:sp>
      <p:pic>
        <p:nvPicPr>
          <p:cNvPr id="5" name="Изображение 4" descr="bf90e124032e8af23d77afda099d11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794"/>
            <a:ext cx="5333206" cy="53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6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опор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2EFC9B6-9782-033B-F5A2-B73E15A6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15" y="768350"/>
            <a:ext cx="1963956" cy="14224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81F670E-723C-77AC-3CD7-C0D47FAE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28" y="1666658"/>
            <a:ext cx="10515600" cy="3780872"/>
          </a:xfrm>
        </p:spPr>
        <p:txBody>
          <a:bodyPr>
            <a:noAutofit/>
          </a:bodyPr>
          <a:lstStyle/>
          <a:p>
            <a:pPr lvl="1" algn="l" rtl="0">
              <a:lnSpc>
                <a:spcPct val="11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	Профессиональное </a:t>
            </a:r>
            <a:r>
              <a:rPr lang="ru-RU" sz="2800" b="1" dirty="0">
                <a:solidFill>
                  <a:schemeClr val="bg1"/>
                </a:solidFill>
              </a:rPr>
              <a:t>выгорание – это особая форма стресса, который </a:t>
            </a:r>
            <a:r>
              <a:rPr lang="ru-RU" sz="2800" b="1" dirty="0" smtClean="0">
                <a:solidFill>
                  <a:schemeClr val="bg1"/>
                </a:solidFill>
              </a:rPr>
              <a:t>служит защитной реакцией и направлен </a:t>
            </a:r>
            <a:r>
              <a:rPr lang="ru-RU" sz="2800" b="1" dirty="0">
                <a:solidFill>
                  <a:schemeClr val="bg1"/>
                </a:solidFill>
              </a:rPr>
              <a:t>на экономию энерго ресурсов </a:t>
            </a:r>
            <a:r>
              <a:rPr lang="ru-RU" sz="2800" b="1" dirty="0" smtClean="0">
                <a:solidFill>
                  <a:schemeClr val="bg1"/>
                </a:solidFill>
              </a:rPr>
              <a:t>личности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Случается </a:t>
            </a:r>
            <a:r>
              <a:rPr lang="ru-RU" sz="2400" b="1" dirty="0">
                <a:solidFill>
                  <a:schemeClr val="bg1"/>
                </a:solidFill>
              </a:rPr>
              <a:t>когда </a:t>
            </a:r>
            <a:r>
              <a:rPr lang="ru-RU" sz="2400" b="1" dirty="0" err="1">
                <a:solidFill>
                  <a:schemeClr val="bg1"/>
                </a:solidFill>
              </a:rPr>
              <a:t>психо</a:t>
            </a:r>
            <a:r>
              <a:rPr lang="ru-RU" sz="2400" b="1" dirty="0">
                <a:solidFill>
                  <a:schemeClr val="bg1"/>
                </a:solidFill>
              </a:rPr>
              <a:t>-физические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требования работы </a:t>
            </a:r>
            <a:r>
              <a:rPr lang="ru-RU" sz="2400" b="1" dirty="0">
                <a:solidFill>
                  <a:schemeClr val="bg1"/>
                </a:solidFill>
              </a:rPr>
              <a:t>превышают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индивидуальные восстановительные ресурсы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7" y="226773"/>
            <a:ext cx="2947248" cy="1557176"/>
          </a:xfrm>
          <a:prstGeom prst="rect">
            <a:avLst/>
          </a:prstGeom>
        </p:spPr>
      </p:pic>
      <p:pic>
        <p:nvPicPr>
          <p:cNvPr id="2" name="Изображение 1" descr="scale_12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51" y="3813265"/>
            <a:ext cx="4298449" cy="30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ИТАЛЬНЫЙ ИНТЕЛЛЕКТ_1104_Ассоциация спикеров СН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36" y="-10204"/>
            <a:ext cx="9163336" cy="68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656" y="1651797"/>
            <a:ext cx="3661337" cy="295925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59540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7 УГРОЗ </a:t>
            </a:r>
            <a:br>
              <a:rPr lang="ru-RU" b="1" dirty="0" smtClean="0"/>
            </a:br>
            <a:r>
              <a:rPr lang="ru-RU" b="1" dirty="0" smtClean="0"/>
              <a:t>ЧЕЛОВЕКУ И БИЗНЕСУ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98944" y="1311618"/>
            <a:ext cx="573517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Профессиональное </a:t>
            </a:r>
            <a:r>
              <a:rPr lang="ru-RU" sz="2400" b="1" dirty="0"/>
              <a:t>развитие и гибкость </a:t>
            </a:r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Решение сложных </a:t>
            </a:r>
            <a:r>
              <a:rPr lang="ru-RU" sz="2400" b="1" dirty="0"/>
              <a:t>текущих задач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Креатив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Взаимовыручка и работа в команде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Принадлежность к компании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Сервис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Продажи 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12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9095"/>
            <a:ext cx="2947248" cy="15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3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18" y="1818099"/>
            <a:ext cx="3249827" cy="262665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1" y="470953"/>
            <a:ext cx="5181600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ФАКТОРЫ ВЫЖИГАЮТ В ВАШЕЙ РАБОТЕ?</a:t>
            </a:r>
            <a:endParaRPr lang="ru-RU" b="1" dirty="0"/>
          </a:p>
        </p:txBody>
      </p:sp>
      <p:pic>
        <p:nvPicPr>
          <p:cNvPr id="4" name="Содержимое 3" descr="142962_1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4988"/>
          <a:stretch>
            <a:fillRect/>
          </a:stretch>
        </p:blipFill>
        <p:spPr>
          <a:xfrm>
            <a:off x="277031" y="1599351"/>
            <a:ext cx="5993625" cy="5033250"/>
          </a:xfrm>
        </p:spPr>
      </p:pic>
    </p:spTree>
    <p:extLst>
      <p:ext uri="{BB962C8B-B14F-4D97-AF65-F5344CB8AC3E}">
        <p14:creationId xmlns:p14="http://schemas.microsoft.com/office/powerpoint/2010/main" val="336494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5">
            <a:extLst>
              <a:ext uri="{FF2B5EF4-FFF2-40B4-BE49-F238E27FC236}">
                <a16:creationId xmlns="" xmlns:a16="http://schemas.microsoft.com/office/drawing/2014/main" id="{273870BC-9961-6F09-AD91-0AABBEB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39" y="1802980"/>
            <a:ext cx="3324648" cy="268713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E4A2EC6A-1E9F-6DCF-49FA-F55875D93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271" y="1148984"/>
            <a:ext cx="6047805" cy="4604697"/>
          </a:xfrm>
        </p:spPr>
        <p:txBody>
          <a:bodyPr>
            <a:normAutofit fontScale="92500"/>
          </a:bodyPr>
          <a:lstStyle/>
          <a:p>
            <a:pPr marL="274320" lvl="1"/>
            <a:r>
              <a:rPr lang="ru-RU" sz="2400" b="1" dirty="0"/>
              <a:t>«</a:t>
            </a:r>
            <a:r>
              <a:rPr lang="ru-RU" sz="2400" b="1" dirty="0" err="1"/>
              <a:t>Каледоскопность</a:t>
            </a:r>
            <a:r>
              <a:rPr lang="ru-RU" sz="2400" b="1" dirty="0"/>
              <a:t>» социальных контактов</a:t>
            </a:r>
          </a:p>
          <a:p>
            <a:pPr marL="274320" lvl="1"/>
            <a:r>
              <a:rPr lang="ru-RU" sz="2400" b="1" dirty="0"/>
              <a:t>Необходимость подкреплять общение эмоциями</a:t>
            </a:r>
          </a:p>
          <a:p>
            <a:pPr marL="274320" lvl="1"/>
            <a:r>
              <a:rPr lang="ru-RU" sz="2400" b="1" dirty="0"/>
              <a:t>Большая временная нагрузка</a:t>
            </a:r>
          </a:p>
          <a:p>
            <a:pPr marL="274320" lvl="1"/>
            <a:r>
              <a:rPr lang="ru-RU" sz="2400" b="1" dirty="0"/>
              <a:t>Необходимость «работать» после работы</a:t>
            </a:r>
          </a:p>
          <a:p>
            <a:pPr marL="274320" lvl="1"/>
            <a:r>
              <a:rPr lang="ru-RU" sz="2400" b="1" dirty="0" smtClean="0"/>
              <a:t>Высокий уровень неопределённости заработка и карьерного роста </a:t>
            </a:r>
          </a:p>
          <a:p>
            <a:pPr marL="274320" lvl="1"/>
            <a:r>
              <a:rPr lang="ru-RU" sz="2400" b="1" dirty="0" smtClean="0"/>
              <a:t>Многозадачность и </a:t>
            </a:r>
            <a:r>
              <a:rPr lang="ru-RU" sz="2400" b="1" dirty="0" err="1" smtClean="0"/>
              <a:t>дедлайны</a:t>
            </a:r>
            <a:endParaRPr lang="ru-RU" sz="2400" b="1" dirty="0"/>
          </a:p>
          <a:p>
            <a:pPr marL="274320" lvl="1"/>
            <a:r>
              <a:rPr lang="ru-RU" sz="2400" b="1" dirty="0" smtClean="0"/>
              <a:t>Медлительность и бюрократия</a:t>
            </a:r>
            <a:endParaRPr lang="ru-RU" sz="2400" b="1" dirty="0"/>
          </a:p>
          <a:p>
            <a:pPr marL="274320" lvl="1"/>
            <a:r>
              <a:rPr lang="ru-RU" sz="2400" b="1" dirty="0" smtClean="0"/>
              <a:t>Работа в коллективе «сгоревших»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0B400F70-684A-CD04-21A7-BF7437D5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81600" cy="595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«ВЫЖИГАЮЩИЕ» ФАКТОРЫ</a:t>
            </a:r>
            <a:endParaRPr lang="ru-RU" b="1" dirty="0"/>
          </a:p>
        </p:txBody>
      </p:sp>
      <p:pic>
        <p:nvPicPr>
          <p:cNvPr id="12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8858"/>
            <a:ext cx="2947248" cy="15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0F2485A-365D-CD89-D813-F8BCED0A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947" y="109760"/>
            <a:ext cx="7849053" cy="109759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2A2D67"/>
                </a:solidFill>
              </a:rPr>
              <a:t>ТРИАДА РИСКОВ «СГОРЕТЬ»</a:t>
            </a:r>
            <a:endParaRPr lang="ru-RU" sz="4000" dirty="0">
              <a:solidFill>
                <a:srgbClr val="2A2D67"/>
              </a:solidFill>
            </a:endParaRPr>
          </a:p>
        </p:txBody>
      </p:sp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101EC89B-CD30-B184-A880-6D9A8465D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74" y="5729804"/>
            <a:ext cx="2947248" cy="15968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7301497"/>
              </p:ext>
            </p:extLst>
          </p:nvPr>
        </p:nvGraphicFramePr>
        <p:xfrm>
          <a:off x="3653091" y="909436"/>
          <a:ext cx="8538909" cy="566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Изображение 5" descr="scale_1200 (2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66267" cy="3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иР-2022">
      <a:dk1>
        <a:srgbClr val="000000"/>
      </a:dk1>
      <a:lt1>
        <a:srgbClr val="FFFFFF"/>
      </a:lt1>
      <a:dk2>
        <a:srgbClr val="2B0566"/>
      </a:dk2>
      <a:lt2>
        <a:srgbClr val="C1DFE6"/>
      </a:lt2>
      <a:accent1>
        <a:srgbClr val="A7C712"/>
      </a:accent1>
      <a:accent2>
        <a:srgbClr val="0EDFE6"/>
      </a:accent2>
      <a:accent3>
        <a:srgbClr val="A5A5A5"/>
      </a:accent3>
      <a:accent4>
        <a:srgbClr val="FFFF00"/>
      </a:accent4>
      <a:accent5>
        <a:srgbClr val="FA3AE6"/>
      </a:accent5>
      <a:accent6>
        <a:srgbClr val="5B8C39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660</Words>
  <Application>Microsoft Macintosh PowerPoint</Application>
  <PresentationFormat>Другой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ЛОВУШКИ  ПРОФЕССИОНАЛЬНОГО ВЫГОРАНИЯ</vt:lpstr>
      <vt:lpstr> Если сотрудника не развивать,  его нужно увольнять.  Но если сотрудник «сгорел»,  то развивать его не получится.</vt:lpstr>
      <vt:lpstr>НЕЙТРАЛЬНОЕ ИНФОРМИРОВАНИЕ БЕЗ РЕЗКИХ ДВИЖЕНИЙ</vt:lpstr>
      <vt:lpstr> Профессиональное выгорание – это особая форма стресса, который служит защитной реакцией и направлен на экономию энерго ресурсов личности   Случается когда психо-физические  требования работы превышают  индивидуальные восстановительные ресурсы</vt:lpstr>
      <vt:lpstr>Презентация PowerPoint</vt:lpstr>
      <vt:lpstr>7 УГРОЗ  ЧЕЛОВЕКУ И БИЗНЕСУ</vt:lpstr>
      <vt:lpstr>КАКИЕ ФАКТОРЫ ВЫЖИГАЮТ В ВАШЕЙ РАБОТЕ?</vt:lpstr>
      <vt:lpstr>«ВЫЖИГАЮЩИЕ» ФАКТОРЫ</vt:lpstr>
      <vt:lpstr>ТРИАДА РИСКОВ «СГОРЕТЬ»</vt:lpstr>
      <vt:lpstr>Два организационных пути</vt:lpstr>
      <vt:lpstr>ЛОВУШКА СЛЕПОТЫ</vt:lpstr>
      <vt:lpstr>Психологический аудит</vt:lpstr>
      <vt:lpstr>Трех-факторная модель  Профессионального выгорания</vt:lpstr>
      <vt:lpstr>Презентация PowerPoint</vt:lpstr>
      <vt:lpstr>Презентация PowerPoint</vt:lpstr>
      <vt:lpstr>Какая метафора для вас ближе?</vt:lpstr>
      <vt:lpstr>ЛОВУШКА РУТИНЫ</vt:lpstr>
      <vt:lpstr>Держите «форточку» открытой  и «проветривайте»</vt:lpstr>
      <vt:lpstr>РАБОТА КАК ВНУТРЕНЯЯ ИГРА: </vt:lpstr>
      <vt:lpstr>ЛОВУШКА СТИМУЛЯТОРОВ</vt:lpstr>
      <vt:lpstr>Хороший бизнес начинается  с хорошего самочувствия</vt:lpstr>
      <vt:lpstr>Держим энергетическое равновесие</vt:lpstr>
      <vt:lpstr>СОЦИАЛЬНАЯ ЛОВУШКА</vt:lpstr>
      <vt:lpstr>ЭНЕРГИЯ СОЦИАЛЬНОЙ ПОДДЕРЖКИ</vt:lpstr>
      <vt:lpstr>Социальное равновесие</vt:lpstr>
      <vt:lpstr>Презентация PowerPoint</vt:lpstr>
      <vt:lpstr>Профессиональный рост и развитие  людей и компаний не должен сопровождаться «выгоранием»</vt:lpstr>
      <vt:lpstr> Бизнес-тренер: Дмитрий Шептухов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ВЫСТУПЛЕНИЯ, ЖЕЛАТЕЛЬНО ОГРАНИЧЕННАЯ ДВУМЯ СТРОКАМИ</dc:title>
  <dc:creator>Asya Rogonova</dc:creator>
  <cp:lastModifiedBy>Дмитрий Шептухов</cp:lastModifiedBy>
  <cp:revision>45</cp:revision>
  <dcterms:created xsi:type="dcterms:W3CDTF">2022-07-17T19:56:59Z</dcterms:created>
  <dcterms:modified xsi:type="dcterms:W3CDTF">2022-09-27T04:48:27Z</dcterms:modified>
</cp:coreProperties>
</file>