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notesMasterIdLst>
    <p:notesMasterId r:id="rId11"/>
  </p:notesMasterIdLst>
  <p:handoutMasterIdLst>
    <p:handoutMasterId r:id="rId12"/>
  </p:handoutMasterIdLst>
  <p:sldIdLst>
    <p:sldId id="2141412496" r:id="rId2"/>
    <p:sldId id="2141412540" r:id="rId3"/>
    <p:sldId id="278" r:id="rId4"/>
    <p:sldId id="277" r:id="rId5"/>
    <p:sldId id="2141412539" r:id="rId6"/>
    <p:sldId id="2141412541" r:id="rId7"/>
    <p:sldId id="2141412542" r:id="rId8"/>
    <p:sldId id="281" r:id="rId9"/>
    <p:sldId id="2141412543" r:id="rId1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C47"/>
    <a:srgbClr val="D9D9D9"/>
    <a:srgbClr val="8165AC"/>
    <a:srgbClr val="92704F"/>
    <a:srgbClr val="CA996F"/>
    <a:srgbClr val="E3B381"/>
    <a:srgbClr val="2F2F2F"/>
    <a:srgbClr val="282828"/>
    <a:srgbClr val="F9EEA8"/>
    <a:srgbClr val="BB8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86395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358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093F709-3614-45F7-AB17-FCB5E9A40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012BFE-B846-45C0-9ACD-01394A7D1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036E-F505-4872-B748-DD9CACC9E92F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C896B-CB67-4CEA-9DC1-58698745C5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A7EF0E-32AF-4E05-8C29-418962581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25B0-495E-48F9-B4D1-29829B6F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90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7BF6-1108-422D-9D87-0C04493D7C1C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7BD2-C27B-45E5-A3B4-C60588164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44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679450"/>
            <a:ext cx="6042025" cy="3398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744498" y="4305194"/>
            <a:ext cx="5955983" cy="407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679450"/>
            <a:ext cx="6042025" cy="3398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744498" y="4305194"/>
            <a:ext cx="5955983" cy="407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54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22086-893A-477B-8054-7A462EFD0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16AC98-EE4C-4922-A8A6-9DF3FFEB5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82165-AA41-4049-B839-0A2509E2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DE42-EBE2-4FB1-91A7-17E31FFE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BE448-433A-4185-8943-F6965DC0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28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EF7-416C-438A-A6B0-22D9760A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5547A2-8D66-44AA-983E-399AE42BB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1860B-134B-4748-93A8-98D85C36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F53C0-474C-406D-9FE3-374672FAE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9C7F8-C214-43DB-A16E-D9D35E95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385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09E80C-9607-4CD9-868C-28C3712A1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D234F2-3E86-4C12-920F-ECBAD6E59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4086A1-D80C-4F89-ABD5-724794B6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A4C5A-8DC9-4462-88D4-6EE63F83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F73F1-B525-4B77-8F4A-047BDD37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19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609600" y="988133"/>
            <a:ext cx="691360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9356325" y="6380026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1121335" y="2104033"/>
            <a:ext cx="3562400" cy="3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2"/>
          </p:nvPr>
        </p:nvSpPr>
        <p:spPr>
          <a:xfrm>
            <a:off x="4898456" y="2104033"/>
            <a:ext cx="3562400" cy="3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9356325" y="6380026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49FD5-7AAF-42BE-A7B5-F88334A5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A8B4C-A796-4BEA-91AF-9F681C93F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92978-F261-4762-8C0F-ED1F54BA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02B1DD-3ED2-4CAD-8299-60BC3706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7A800-947C-416F-A89D-0D449BC3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73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19DF8-EBA7-4D74-A18E-A3C2311B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717F6-3CB0-49A8-806B-AA7ECCDFC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79E87-8DCE-457D-88DB-96BE3550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9AD80-3962-4C1A-B01C-34899881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3CED4-3712-479A-AA25-C39D7EE9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83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553F8-4983-48FD-A693-4204D9C6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9863A-6C6C-4D14-A362-D21F686A2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FF9A9B-49A9-4BCA-942F-EE6425C48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C7A334-B7D3-40C5-9924-1D831B23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245F2A-9A05-49DF-8CF9-770E1FB5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FC38AB-7124-45F8-8961-4DCECCB8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20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C009E-6DAC-480B-88B5-54567F98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C9F93F-C1B7-468F-86C3-813299629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2AEFCB-7D9E-4787-813E-466D717F8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6B0A84-DA62-4BAB-B258-F176491B4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E74C18-F0EA-4753-9685-A23A89536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9CF964-ECAC-4E80-A65B-C3EB4A21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215E00-7342-4E2E-AB8E-2C686E02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884C0D-F386-455F-AEBF-5ED109C4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10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B98A8-B0AC-4A7F-937F-C88B3B4E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7DC705-AF1C-4B4E-9453-DB87ACD2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B8D52C-1192-4431-AE37-FBE2BA8A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C1F6D5-6211-4C26-8BBD-D8368BB4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42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BD3D2-EF99-4C53-88F3-BCC3DA0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0347E8-3C5E-429D-BDC7-4377616F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741D56-C592-4FE5-8F95-631EE918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482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FEBA0-856E-47A7-8ECF-2001BF0C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9E8D3-6804-4824-ADF1-196715B7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F474EE-8629-4090-AF20-845FCB17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C1D2A4-A2C6-4414-BE7C-960A629F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CC7E50-BA88-4E90-917A-91663B18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FADBDA-6021-451C-9A59-CAB5C1D2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04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D98B3-D0E0-4595-9F66-911327C2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8190A6-0B55-4E87-AB31-90DF45893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190030-1159-4155-B02B-A71C4FD85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1C2645-100C-4455-AA00-98875100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905980-4070-49BC-B419-1DD27D9B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87E10D-4F49-488C-B870-A26D169D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067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20735-F644-4A8A-AE10-BA9680B1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6E69B-AB28-4679-AB36-9ED2D2B9B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2D9626-BC05-4D45-83E8-2AF4CABE3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E6D6-CCE7-4884-9BF3-8963D5CE1296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585976-5578-4AD5-959A-E79EC606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87818-8ECD-437D-BE43-DD913BDAE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>
    <p:fade thruBlk="1"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C4916DF-7D87-492C-A734-2D74E06F4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97" r="273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5" name="Google Shape;65;p1" descr="Изображение выглядит как снимок экрана, Графика, графический дизайн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22462" t="36118" r="22457" b="36118"/>
          <a:stretch/>
        </p:blipFill>
        <p:spPr>
          <a:xfrm>
            <a:off x="669254" y="390257"/>
            <a:ext cx="1990165" cy="100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5107" y="669711"/>
            <a:ext cx="1427639" cy="49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0474CB-E5C6-42B5-B827-E7231856E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0131" y="316350"/>
            <a:ext cx="2142836" cy="120534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D5256D-CE9D-0802-5EA3-646673723F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D9B0C-4FCD-4376-80C4-A81F559CE7FD}"/>
              </a:ext>
            </a:extLst>
          </p:cNvPr>
          <p:cNvSpPr txBox="1"/>
          <p:nvPr/>
        </p:nvSpPr>
        <p:spPr>
          <a:xfrm>
            <a:off x="606887" y="3490950"/>
            <a:ext cx="100992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5867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«Название проекта»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40422F-00E9-4C0F-A82E-94FAA09DAF51}"/>
              </a:ext>
            </a:extLst>
          </p:cNvPr>
          <p:cNvSpPr txBox="1"/>
          <p:nvPr/>
        </p:nvSpPr>
        <p:spPr>
          <a:xfrm>
            <a:off x="7797337" y="5541957"/>
            <a:ext cx="425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>
                <a:solidFill>
                  <a:srgbClr val="A81E48"/>
                </a:solidFill>
                <a:latin typeface="Montserrat SemiBold" panose="00000700000000000000" pitchFamily="2" charset="-52"/>
                <a:cs typeface="Arial"/>
                <a:sym typeface="Arial"/>
              </a:rPr>
              <a:t>ЕСЛИ БЫТЬ, ТО БЫТЬ ПЕРВЫМ!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CD438C-6487-4380-B7A9-5064EDD8A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304" y="-3429000"/>
            <a:ext cx="6858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1B494D-CA6F-4CB0-965B-8015470B8B09}"/>
              </a:ext>
            </a:extLst>
          </p:cNvPr>
          <p:cNvSpPr txBox="1"/>
          <p:nvPr/>
        </p:nvSpPr>
        <p:spPr>
          <a:xfrm>
            <a:off x="471949" y="422787"/>
            <a:ext cx="5976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4000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КОМАНДА </a:t>
            </a: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ПРОЕКТА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D35FF0-8A64-4605-97F4-B1B247956036}"/>
              </a:ext>
            </a:extLst>
          </p:cNvPr>
          <p:cNvSpPr txBox="1"/>
          <p:nvPr/>
        </p:nvSpPr>
        <p:spPr>
          <a:xfrm>
            <a:off x="1151457" y="182011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400" kern="0" dirty="0">
                <a:solidFill>
                  <a:srgbClr val="A71C47"/>
                </a:solidFill>
                <a:latin typeface="Montserrat Bold" panose="00000800000000000000" pitchFamily="2" charset="-52"/>
                <a:ea typeface="Montserrat Medium"/>
                <a:cs typeface="Montserrat Medium"/>
                <a:sym typeface="Montserrat Medium"/>
              </a:rPr>
              <a:t>Лидер </a:t>
            </a:r>
          </a:p>
        </p:txBody>
      </p:sp>
      <p:sp>
        <p:nvSpPr>
          <p:cNvPr id="105" name="Google Shape;117;p7">
            <a:extLst>
              <a:ext uri="{FF2B5EF4-FFF2-40B4-BE49-F238E27FC236}">
                <a16:creationId xmlns:a16="http://schemas.microsoft.com/office/drawing/2014/main" id="{2121DBF4-4471-45D7-B9E1-086D0DB79FEF}"/>
              </a:ext>
            </a:extLst>
          </p:cNvPr>
          <p:cNvSpPr txBox="1"/>
          <p:nvPr/>
        </p:nvSpPr>
        <p:spPr>
          <a:xfrm>
            <a:off x="945445" y="3377047"/>
            <a:ext cx="1520112" cy="553943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40">
              <a:buClr>
                <a:srgbClr val="000000"/>
              </a:buClr>
              <a:buSzPts val="600"/>
            </a:pPr>
            <a:r>
              <a:rPr lang="ru-RU" sz="1400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Петров Дмитрий</a:t>
            </a: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6CB40AF1-18F4-5082-6585-051FE07A07F1}"/>
              </a:ext>
            </a:extLst>
          </p:cNvPr>
          <p:cNvSpPr txBox="1">
            <a:spLocks/>
          </p:cNvSpPr>
          <p:nvPr/>
        </p:nvSpPr>
        <p:spPr>
          <a:xfrm>
            <a:off x="9188570" y="6356350"/>
            <a:ext cx="2743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945676-54C0-0852-A477-73E830C77628}"/>
              </a:ext>
            </a:extLst>
          </p:cNvPr>
          <p:cNvSpPr txBox="1"/>
          <p:nvPr/>
        </p:nvSpPr>
        <p:spPr>
          <a:xfrm>
            <a:off x="4764160" y="1820116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400" kern="0" dirty="0">
                <a:solidFill>
                  <a:srgbClr val="A71C47"/>
                </a:solidFill>
                <a:latin typeface="Montserrat Bold" panose="00000800000000000000" pitchFamily="2" charset="-52"/>
                <a:ea typeface="Montserrat Medium"/>
                <a:cs typeface="Montserrat Medium"/>
                <a:sym typeface="Montserrat Medium"/>
              </a:rPr>
              <a:t>Команда</a:t>
            </a:r>
          </a:p>
        </p:txBody>
      </p:sp>
      <p:sp>
        <p:nvSpPr>
          <p:cNvPr id="26" name="Google Shape;117;p7">
            <a:extLst>
              <a:ext uri="{FF2B5EF4-FFF2-40B4-BE49-F238E27FC236}">
                <a16:creationId xmlns:a16="http://schemas.microsoft.com/office/drawing/2014/main" id="{443A8A6C-91F5-C4B1-1850-BC657339673D}"/>
              </a:ext>
            </a:extLst>
          </p:cNvPr>
          <p:cNvSpPr txBox="1"/>
          <p:nvPr/>
        </p:nvSpPr>
        <p:spPr>
          <a:xfrm>
            <a:off x="653802" y="4091830"/>
            <a:ext cx="2061526" cy="100021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40">
              <a:buClr>
                <a:srgbClr val="000000"/>
              </a:buClr>
              <a:buSzPts val="600"/>
            </a:pPr>
            <a:r>
              <a:rPr lang="ru-RU" sz="12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Краткая информация о себе:</a:t>
            </a:r>
          </a:p>
          <a:p>
            <a:pPr algn="just" defTabSz="1219140">
              <a:buClr>
                <a:srgbClr val="000000"/>
              </a:buClr>
              <a:buSzPts val="600"/>
            </a:pPr>
            <a:r>
              <a:rPr lang="ru-RU" sz="1100" kern="0" dirty="0">
                <a:solidFill>
                  <a:srgbClr val="A81E48"/>
                </a:solidFill>
                <a:latin typeface="Montserrat"/>
                <a:sym typeface="Montserrat"/>
              </a:rPr>
              <a:t>- место работы/учебы</a:t>
            </a:r>
          </a:p>
          <a:p>
            <a:pPr defTabSz="1219140">
              <a:buClr>
                <a:srgbClr val="000000"/>
              </a:buClr>
              <a:buSzPts val="600"/>
            </a:pPr>
            <a:r>
              <a:rPr lang="ru-RU" sz="1100" kern="0" dirty="0">
                <a:solidFill>
                  <a:srgbClr val="A81E48"/>
                </a:solidFill>
                <a:latin typeface="Montserrat"/>
                <a:sym typeface="Montserrat"/>
              </a:rPr>
              <a:t>- направление деятельности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501596FA-1833-B717-C893-E28A70202220}"/>
              </a:ext>
            </a:extLst>
          </p:cNvPr>
          <p:cNvSpPr/>
          <p:nvPr/>
        </p:nvSpPr>
        <p:spPr>
          <a:xfrm>
            <a:off x="1214312" y="2393073"/>
            <a:ext cx="940507" cy="87268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000000"/>
              </a:highlight>
            </a:endParaRPr>
          </a:p>
        </p:txBody>
      </p:sp>
      <p:sp>
        <p:nvSpPr>
          <p:cNvPr id="40" name="Google Shape;117;p7">
            <a:extLst>
              <a:ext uri="{FF2B5EF4-FFF2-40B4-BE49-F238E27FC236}">
                <a16:creationId xmlns:a16="http://schemas.microsoft.com/office/drawing/2014/main" id="{A45AF350-C06B-6351-7373-A410F0C71B73}"/>
              </a:ext>
            </a:extLst>
          </p:cNvPr>
          <p:cNvSpPr txBox="1"/>
          <p:nvPr/>
        </p:nvSpPr>
        <p:spPr>
          <a:xfrm>
            <a:off x="4722060" y="3377047"/>
            <a:ext cx="1520112" cy="553943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40">
              <a:buClr>
                <a:srgbClr val="000000"/>
              </a:buClr>
              <a:buSzPts val="600"/>
            </a:pPr>
            <a:r>
              <a:rPr lang="ru-RU" sz="1400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Петров Дмитрий</a:t>
            </a:r>
          </a:p>
        </p:txBody>
      </p:sp>
      <p:sp>
        <p:nvSpPr>
          <p:cNvPr id="42" name="Google Shape;117;p7">
            <a:extLst>
              <a:ext uri="{FF2B5EF4-FFF2-40B4-BE49-F238E27FC236}">
                <a16:creationId xmlns:a16="http://schemas.microsoft.com/office/drawing/2014/main" id="{4E911F78-682D-938E-24AB-F6CFCD648703}"/>
              </a:ext>
            </a:extLst>
          </p:cNvPr>
          <p:cNvSpPr txBox="1"/>
          <p:nvPr/>
        </p:nvSpPr>
        <p:spPr>
          <a:xfrm>
            <a:off x="4472517" y="4058022"/>
            <a:ext cx="2061526" cy="100021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40">
              <a:buClr>
                <a:srgbClr val="000000"/>
              </a:buClr>
              <a:buSzPts val="600"/>
            </a:pPr>
            <a:r>
              <a:rPr lang="ru-RU" sz="12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Краткая информация о себе:</a:t>
            </a:r>
          </a:p>
          <a:p>
            <a:pPr defTabSz="1219140">
              <a:buClr>
                <a:srgbClr val="000000"/>
              </a:buClr>
              <a:buSzPts val="600"/>
            </a:pPr>
            <a:r>
              <a:rPr lang="ru-RU" sz="1100" kern="0" dirty="0">
                <a:solidFill>
                  <a:srgbClr val="A81E48"/>
                </a:solidFill>
                <a:latin typeface="Montserrat"/>
                <a:sym typeface="Montserrat"/>
              </a:rPr>
              <a:t>- место работы/учебы</a:t>
            </a:r>
          </a:p>
          <a:p>
            <a:pPr defTabSz="1219140">
              <a:buClr>
                <a:srgbClr val="000000"/>
              </a:buClr>
              <a:buSzPts val="600"/>
            </a:pPr>
            <a:r>
              <a:rPr lang="ru-RU" sz="1100" kern="0" dirty="0">
                <a:solidFill>
                  <a:srgbClr val="A81E48"/>
                </a:solidFill>
                <a:latin typeface="Montserrat"/>
                <a:sym typeface="Montserrat"/>
              </a:rPr>
              <a:t>- направление деятельности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2E5001-9168-C143-1C1C-9DE412D7E307}"/>
              </a:ext>
            </a:extLst>
          </p:cNvPr>
          <p:cNvSpPr/>
          <p:nvPr/>
        </p:nvSpPr>
        <p:spPr>
          <a:xfrm>
            <a:off x="5033027" y="2393073"/>
            <a:ext cx="940507" cy="87268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000000"/>
              </a:highlight>
            </a:endParaRPr>
          </a:p>
        </p:txBody>
      </p:sp>
      <p:sp>
        <p:nvSpPr>
          <p:cNvPr id="49" name="Google Shape;117;p7">
            <a:extLst>
              <a:ext uri="{FF2B5EF4-FFF2-40B4-BE49-F238E27FC236}">
                <a16:creationId xmlns:a16="http://schemas.microsoft.com/office/drawing/2014/main" id="{C921C566-B7C6-75D4-CAF5-ECB96ADF3F15}"/>
              </a:ext>
            </a:extLst>
          </p:cNvPr>
          <p:cNvSpPr txBox="1"/>
          <p:nvPr/>
        </p:nvSpPr>
        <p:spPr>
          <a:xfrm>
            <a:off x="6934883" y="3388285"/>
            <a:ext cx="1520112" cy="553943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40">
              <a:buClr>
                <a:srgbClr val="000000"/>
              </a:buClr>
              <a:buSzPts val="600"/>
            </a:pPr>
            <a:r>
              <a:rPr lang="ru-RU" sz="1400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Петров Дмитрий</a:t>
            </a:r>
          </a:p>
        </p:txBody>
      </p:sp>
      <p:sp>
        <p:nvSpPr>
          <p:cNvPr id="51" name="Google Shape;117;p7">
            <a:extLst>
              <a:ext uri="{FF2B5EF4-FFF2-40B4-BE49-F238E27FC236}">
                <a16:creationId xmlns:a16="http://schemas.microsoft.com/office/drawing/2014/main" id="{29ADE363-8C24-5DA5-A279-EEDF99CFB3DE}"/>
              </a:ext>
            </a:extLst>
          </p:cNvPr>
          <p:cNvSpPr txBox="1"/>
          <p:nvPr/>
        </p:nvSpPr>
        <p:spPr>
          <a:xfrm>
            <a:off x="7003838" y="4058023"/>
            <a:ext cx="2061526" cy="100021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40">
              <a:buClr>
                <a:srgbClr val="000000"/>
              </a:buClr>
              <a:buSzPts val="600"/>
            </a:pPr>
            <a:r>
              <a:rPr lang="ru-RU" sz="12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Краткая информация о себе:</a:t>
            </a:r>
          </a:p>
          <a:p>
            <a:pPr defTabSz="1219140">
              <a:buClr>
                <a:srgbClr val="000000"/>
              </a:buClr>
              <a:buSzPts val="600"/>
            </a:pPr>
            <a:r>
              <a:rPr lang="ru-RU" sz="1100" kern="0" dirty="0">
                <a:solidFill>
                  <a:srgbClr val="A81E48"/>
                </a:solidFill>
                <a:latin typeface="Montserrat"/>
                <a:sym typeface="Montserrat"/>
              </a:rPr>
              <a:t>- место работы/учебы</a:t>
            </a:r>
          </a:p>
          <a:p>
            <a:pPr defTabSz="1219140">
              <a:buClr>
                <a:srgbClr val="000000"/>
              </a:buClr>
              <a:buSzPts val="600"/>
            </a:pPr>
            <a:r>
              <a:rPr lang="ru-RU" sz="1100" kern="0" dirty="0">
                <a:solidFill>
                  <a:srgbClr val="A81E48"/>
                </a:solidFill>
                <a:latin typeface="Montserrat"/>
                <a:sym typeface="Montserrat"/>
              </a:rPr>
              <a:t>- направление деятельности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F39BAF15-4E72-A300-D0C9-63FCFEF4B9D2}"/>
              </a:ext>
            </a:extLst>
          </p:cNvPr>
          <p:cNvSpPr/>
          <p:nvPr/>
        </p:nvSpPr>
        <p:spPr>
          <a:xfrm>
            <a:off x="7224686" y="2393073"/>
            <a:ext cx="940507" cy="87268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000000"/>
              </a:highlight>
            </a:endParaRPr>
          </a:p>
        </p:txBody>
      </p:sp>
      <p:sp>
        <p:nvSpPr>
          <p:cNvPr id="54" name="Google Shape;117;p7">
            <a:extLst>
              <a:ext uri="{FF2B5EF4-FFF2-40B4-BE49-F238E27FC236}">
                <a16:creationId xmlns:a16="http://schemas.microsoft.com/office/drawing/2014/main" id="{8C1793BB-356E-5F14-4DD1-87071AEF215C}"/>
              </a:ext>
            </a:extLst>
          </p:cNvPr>
          <p:cNvSpPr txBox="1"/>
          <p:nvPr/>
        </p:nvSpPr>
        <p:spPr>
          <a:xfrm>
            <a:off x="9126543" y="3388284"/>
            <a:ext cx="1520112" cy="553943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40">
              <a:buClr>
                <a:srgbClr val="000000"/>
              </a:buClr>
              <a:buSzPts val="600"/>
            </a:pPr>
            <a:r>
              <a:rPr lang="ru-RU" sz="1400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Петров Дмитрий</a:t>
            </a:r>
          </a:p>
        </p:txBody>
      </p:sp>
      <p:sp>
        <p:nvSpPr>
          <p:cNvPr id="55" name="Google Shape;117;p7">
            <a:extLst>
              <a:ext uri="{FF2B5EF4-FFF2-40B4-BE49-F238E27FC236}">
                <a16:creationId xmlns:a16="http://schemas.microsoft.com/office/drawing/2014/main" id="{1BE4833D-13D1-2FC0-7324-71F20B16CB0B}"/>
              </a:ext>
            </a:extLst>
          </p:cNvPr>
          <p:cNvSpPr txBox="1"/>
          <p:nvPr/>
        </p:nvSpPr>
        <p:spPr>
          <a:xfrm>
            <a:off x="9185030" y="4058023"/>
            <a:ext cx="2061526" cy="100021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40">
              <a:buClr>
                <a:srgbClr val="000000"/>
              </a:buClr>
              <a:buSzPts val="600"/>
            </a:pPr>
            <a:r>
              <a:rPr lang="ru-RU" sz="1200" b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Краткая информация о себе:</a:t>
            </a:r>
          </a:p>
          <a:p>
            <a:pPr defTabSz="1219140">
              <a:buClr>
                <a:srgbClr val="000000"/>
              </a:buClr>
              <a:buSzPts val="600"/>
            </a:pPr>
            <a:r>
              <a:rPr lang="ru-RU" sz="1100" kern="0" dirty="0">
                <a:solidFill>
                  <a:srgbClr val="A81E48"/>
                </a:solidFill>
                <a:latin typeface="Montserrat"/>
                <a:sym typeface="Montserrat"/>
              </a:rPr>
              <a:t>- место работы/учебы</a:t>
            </a:r>
          </a:p>
          <a:p>
            <a:pPr defTabSz="1219140">
              <a:buClr>
                <a:srgbClr val="000000"/>
              </a:buClr>
              <a:buSzPts val="600"/>
            </a:pPr>
            <a:r>
              <a:rPr lang="ru-RU" sz="1100" kern="0" dirty="0">
                <a:solidFill>
                  <a:srgbClr val="A81E48"/>
                </a:solidFill>
                <a:latin typeface="Montserrat"/>
                <a:sym typeface="Montserrat"/>
              </a:rPr>
              <a:t>- направление деятельности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D15A55D-F852-1BAA-71B3-201999B97767}"/>
              </a:ext>
            </a:extLst>
          </p:cNvPr>
          <p:cNvSpPr/>
          <p:nvPr/>
        </p:nvSpPr>
        <p:spPr>
          <a:xfrm>
            <a:off x="9416346" y="2393073"/>
            <a:ext cx="940507" cy="87268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2640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2A0BEE-4E30-7E2C-4B87-D63953655B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B494D-CA6F-4CB0-965B-8015470B8B09}"/>
              </a:ext>
            </a:extLst>
          </p:cNvPr>
          <p:cNvSpPr txBox="1"/>
          <p:nvPr/>
        </p:nvSpPr>
        <p:spPr>
          <a:xfrm>
            <a:off x="471949" y="422787"/>
            <a:ext cx="3374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4000" b="0" dirty="0">
                <a:latin typeface="Montserrat Bold" panose="00000800000000000000" pitchFamily="2" charset="-52"/>
                <a:ea typeface="Montserrat SemiBold"/>
                <a:cs typeface="Montserrat SemiBold"/>
                <a:sym typeface="Montserrat SemiBold"/>
              </a:rPr>
              <a:t>О</a:t>
            </a:r>
            <a:r>
              <a:rPr lang="en-US" sz="4000" b="0" dirty="0">
                <a:solidFill>
                  <a:srgbClr val="595959"/>
                </a:solidFill>
                <a:latin typeface="Montserrat Bold" panose="00000800000000000000" pitchFamily="2" charset="-52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4000" dirty="0">
                <a:solidFill>
                  <a:srgbClr val="A71C47"/>
                </a:solidFill>
                <a:latin typeface="Montserrat Bold" panose="00000800000000000000" pitchFamily="2" charset="-52"/>
                <a:ea typeface="Montserrat SemiBold"/>
                <a:cs typeface="Montserrat SemiBold"/>
                <a:sym typeface="Montserrat SemiBold"/>
              </a:rPr>
              <a:t>ПРОЕКТЕ</a:t>
            </a:r>
            <a:endParaRPr lang="ru-RU" sz="3200" kern="0" dirty="0">
              <a:solidFill>
                <a:srgbClr val="A71C47"/>
              </a:solidFill>
              <a:latin typeface="Montserrat Bold" panose="00000800000000000000" pitchFamily="2" charset="-52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EE0F5E-859A-052A-6CB3-990029BBB125}"/>
              </a:ext>
            </a:extLst>
          </p:cNvPr>
          <p:cNvSpPr txBox="1">
            <a:spLocks/>
          </p:cNvSpPr>
          <p:nvPr/>
        </p:nvSpPr>
        <p:spPr>
          <a:xfrm>
            <a:off x="9188570" y="6356350"/>
            <a:ext cx="2743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B6F276-5CEE-C2DC-52B6-FC1D4EAC2410}"/>
              </a:ext>
            </a:extLst>
          </p:cNvPr>
          <p:cNvSpPr/>
          <p:nvPr/>
        </p:nvSpPr>
        <p:spPr>
          <a:xfrm flipH="1">
            <a:off x="609600" y="1946597"/>
            <a:ext cx="3420000" cy="3733800"/>
          </a:xfrm>
          <a:prstGeom prst="rect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0BBC2E-8FB5-5B5F-9C59-F0AF1D2B69E5}"/>
              </a:ext>
            </a:extLst>
          </p:cNvPr>
          <p:cNvSpPr/>
          <p:nvPr/>
        </p:nvSpPr>
        <p:spPr>
          <a:xfrm flipH="1">
            <a:off x="4386000" y="1946597"/>
            <a:ext cx="3420000" cy="3733800"/>
          </a:xfrm>
          <a:prstGeom prst="rect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F278A8-426B-1FD3-8B94-55988B220EA8}"/>
              </a:ext>
            </a:extLst>
          </p:cNvPr>
          <p:cNvSpPr/>
          <p:nvPr/>
        </p:nvSpPr>
        <p:spPr>
          <a:xfrm flipH="1">
            <a:off x="8162400" y="1946597"/>
            <a:ext cx="3420000" cy="3733800"/>
          </a:xfrm>
          <a:prstGeom prst="rect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8DC2E-A030-4211-4374-B26537012C09}"/>
              </a:ext>
            </a:extLst>
          </p:cNvPr>
          <p:cNvSpPr txBox="1"/>
          <p:nvPr/>
        </p:nvSpPr>
        <p:spPr>
          <a:xfrm>
            <a:off x="752474" y="2118931"/>
            <a:ext cx="3277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"/>
              </a:rPr>
              <a:t>ПРОБЛЕМАТИКА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EEF9A3-031C-5A5A-D20D-A4A1CC63F20B}"/>
              </a:ext>
            </a:extLst>
          </p:cNvPr>
          <p:cNvSpPr txBox="1"/>
          <p:nvPr/>
        </p:nvSpPr>
        <p:spPr>
          <a:xfrm>
            <a:off x="4528875" y="2118931"/>
            <a:ext cx="3277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"/>
              </a:rPr>
              <a:t>ЦЕЛЬ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7784C5-CFB0-2D9A-8F7A-D2B2DC50D256}"/>
              </a:ext>
            </a:extLst>
          </p:cNvPr>
          <p:cNvSpPr txBox="1"/>
          <p:nvPr/>
        </p:nvSpPr>
        <p:spPr>
          <a:xfrm>
            <a:off x="8305275" y="2118931"/>
            <a:ext cx="3277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"/>
              </a:rPr>
              <a:t>ЗАДАЧИ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9B34B3-24D1-EDDC-864B-9DA4C63329F4}"/>
              </a:ext>
            </a:extLst>
          </p:cNvPr>
          <p:cNvSpPr txBox="1"/>
          <p:nvPr/>
        </p:nvSpPr>
        <p:spPr>
          <a:xfrm>
            <a:off x="3412405" y="4572401"/>
            <a:ext cx="506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600" b="0" dirty="0">
                <a:solidFill>
                  <a:srgbClr val="791534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1</a:t>
            </a:r>
            <a:endParaRPr lang="ru-RU" sz="5400" kern="0" dirty="0">
              <a:solidFill>
                <a:srgbClr val="791534"/>
              </a:solidFill>
              <a:latin typeface="Montserrat SemiBold" panose="00000700000000000000" pitchFamily="2" charset="-52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BB1B14-8EDC-D1D0-77D4-9CDEFE63E2CA}"/>
              </a:ext>
            </a:extLst>
          </p:cNvPr>
          <p:cNvSpPr txBox="1"/>
          <p:nvPr/>
        </p:nvSpPr>
        <p:spPr>
          <a:xfrm>
            <a:off x="6969018" y="4572401"/>
            <a:ext cx="676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600" b="0" dirty="0">
                <a:solidFill>
                  <a:srgbClr val="791534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2</a:t>
            </a:r>
            <a:endParaRPr lang="ru-RU" sz="5400" kern="0" dirty="0">
              <a:solidFill>
                <a:srgbClr val="791534"/>
              </a:solidFill>
              <a:latin typeface="Montserrat SemiBold" panose="00000700000000000000" pitchFamily="2" charset="-52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272E31-D552-8A86-D445-539A6C90FC36}"/>
              </a:ext>
            </a:extLst>
          </p:cNvPr>
          <p:cNvSpPr txBox="1"/>
          <p:nvPr/>
        </p:nvSpPr>
        <p:spPr>
          <a:xfrm>
            <a:off x="10779018" y="4572401"/>
            <a:ext cx="676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600" b="0" dirty="0">
                <a:solidFill>
                  <a:srgbClr val="791534"/>
                </a:solidFill>
                <a:latin typeface="Montserrat SemiBold" panose="00000700000000000000" pitchFamily="2" charset="-52"/>
                <a:ea typeface="Montserrat SemiBold"/>
                <a:cs typeface="Montserrat SemiBold"/>
                <a:sym typeface="Montserrat SemiBold"/>
              </a:rPr>
              <a:t>3</a:t>
            </a:r>
            <a:endParaRPr lang="ru-RU" sz="5400" kern="0" dirty="0">
              <a:solidFill>
                <a:srgbClr val="791534"/>
              </a:solidFill>
              <a:latin typeface="Montserrat SemiBold" panose="00000700000000000000" pitchFamily="2" charset="-52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B9661-5B25-A4FC-6A18-A1F8677FE48D}"/>
              </a:ext>
            </a:extLst>
          </p:cNvPr>
          <p:cNvSpPr txBox="1"/>
          <p:nvPr/>
        </p:nvSpPr>
        <p:spPr>
          <a:xfrm>
            <a:off x="736194" y="3396829"/>
            <a:ext cx="3277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"/>
              </a:rPr>
              <a:t>ОПИСАНИЕ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692A8-6186-087D-D9B5-A164653553C2}"/>
              </a:ext>
            </a:extLst>
          </p:cNvPr>
          <p:cNvSpPr txBox="1"/>
          <p:nvPr/>
        </p:nvSpPr>
        <p:spPr>
          <a:xfrm>
            <a:off x="4528875" y="3414437"/>
            <a:ext cx="3277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"/>
              </a:rPr>
              <a:t>ОПИСАНИЕ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8CCF7-1D39-3C30-E60C-C3940AB135CE}"/>
              </a:ext>
            </a:extLst>
          </p:cNvPr>
          <p:cNvSpPr txBox="1"/>
          <p:nvPr/>
        </p:nvSpPr>
        <p:spPr>
          <a:xfrm>
            <a:off x="8305275" y="3391832"/>
            <a:ext cx="3277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"/>
              </a:rPr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39635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5AA6E8F-D895-4124-15AD-3DFE152E6EC5}"/>
              </a:ext>
            </a:extLst>
          </p:cNvPr>
          <p:cNvSpPr/>
          <p:nvPr/>
        </p:nvSpPr>
        <p:spPr>
          <a:xfrm>
            <a:off x="307899" y="2464570"/>
            <a:ext cx="5788101" cy="4053676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3E4585C-7D34-46D9-9F86-9F086CB0399C}"/>
              </a:ext>
            </a:extLst>
          </p:cNvPr>
          <p:cNvSpPr/>
          <p:nvPr/>
        </p:nvSpPr>
        <p:spPr>
          <a:xfrm rot="16200000">
            <a:off x="8224108" y="-1921632"/>
            <a:ext cx="2046261" cy="5889523"/>
          </a:xfrm>
          <a:prstGeom prst="rect">
            <a:avLst/>
          </a:prstGeom>
          <a:solidFill>
            <a:srgbClr val="A71C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0F67F9-1AE1-A3B4-90A3-37335B6A890D}"/>
              </a:ext>
            </a:extLst>
          </p:cNvPr>
          <p:cNvSpPr/>
          <p:nvPr/>
        </p:nvSpPr>
        <p:spPr>
          <a:xfrm>
            <a:off x="0" y="0"/>
            <a:ext cx="6361474" cy="2046262"/>
          </a:xfrm>
          <a:prstGeom prst="rect">
            <a:avLst/>
          </a:prstGeom>
          <a:solidFill>
            <a:srgbClr val="A81E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B494D-CA6F-4CB0-965B-8015470B8B09}"/>
              </a:ext>
            </a:extLst>
          </p:cNvPr>
          <p:cNvSpPr txBox="1"/>
          <p:nvPr/>
        </p:nvSpPr>
        <p:spPr>
          <a:xfrm>
            <a:off x="471949" y="422787"/>
            <a:ext cx="4403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800" b="1" kern="0" dirty="0">
                <a:solidFill>
                  <a:schemeClr val="bg1"/>
                </a:solidFill>
                <a:latin typeface="Montserrat Bold" panose="00000800000000000000" pitchFamily="2" charset="-52"/>
                <a:cs typeface="Arial"/>
                <a:sym typeface="Montserrat SemiBold"/>
              </a:rPr>
              <a:t>КРАТКОЕ ОПИСАНИЕ</a:t>
            </a:r>
            <a:endParaRPr lang="ru-RU" sz="2000" b="1" kern="0" dirty="0">
              <a:solidFill>
                <a:schemeClr val="bg1"/>
              </a:solidFill>
              <a:latin typeface="Montserrat Bold" panose="00000800000000000000" pitchFamily="2" charset="-52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2CBFF1-9EE9-4390-9D84-15B56C708338}"/>
              </a:ext>
            </a:extLst>
          </p:cNvPr>
          <p:cNvSpPr txBox="1"/>
          <p:nvPr/>
        </p:nvSpPr>
        <p:spPr>
          <a:xfrm>
            <a:off x="6833421" y="252215"/>
            <a:ext cx="436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Pts val="1100"/>
              <a:buFont typeface="Montserrat"/>
              <a:buNone/>
            </a:pPr>
            <a:r>
              <a:rPr lang="ru-RU" sz="2000" b="1" dirty="0">
                <a:latin typeface="Montserrat Bold" panose="00000800000000000000" pitchFamily="2" charset="-52"/>
                <a:ea typeface="Montserrat Medium"/>
                <a:cs typeface="Montserrat Medium"/>
                <a:sym typeface="Montserrat Medium"/>
              </a:rPr>
              <a:t>ЦЕЛЕВЫЕ ГРУППЫ:</a:t>
            </a:r>
            <a:endParaRPr lang="ru-RU" sz="2800" b="1" i="0" u="none" strike="noStrike" cap="none" dirty="0">
              <a:latin typeface="Montserrat Bold" panose="00000800000000000000" pitchFamily="2" charset="-52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C695BD-3E50-440B-A078-08C7B79F1A6C}"/>
              </a:ext>
            </a:extLst>
          </p:cNvPr>
          <p:cNvSpPr txBox="1"/>
          <p:nvPr/>
        </p:nvSpPr>
        <p:spPr>
          <a:xfrm>
            <a:off x="471947" y="1047619"/>
            <a:ext cx="535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>
                <a:solidFill>
                  <a:schemeClr val="bg1"/>
                </a:solidFill>
                <a:latin typeface="Montserrat SemiBold" panose="00000700000000000000" pitchFamily="2" charset="-52"/>
                <a:cs typeface="Arial"/>
                <a:sym typeface="Arial"/>
              </a:rPr>
              <a:t>МИССИЯ ПРОЕКТА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6E93B3-39B9-44C9-87BA-A7410A80FDB7}"/>
              </a:ext>
            </a:extLst>
          </p:cNvPr>
          <p:cNvSpPr txBox="1"/>
          <p:nvPr/>
        </p:nvSpPr>
        <p:spPr>
          <a:xfrm>
            <a:off x="7165035" y="653139"/>
            <a:ext cx="473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71C47"/>
              </a:buClr>
              <a:buSzPct val="100000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ЧЬЮ БОЛЬ РЕШАЕТ ЭТОТ ПРОЕКТ? НА КОГО ОН НАПРАВЛЕН?</a:t>
            </a:r>
            <a:endParaRPr lang="ru-RU" sz="14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F9DDE3-25A7-2571-AA5E-67ADA7BCB3BB}"/>
              </a:ext>
            </a:extLst>
          </p:cNvPr>
          <p:cNvSpPr txBox="1">
            <a:spLocks/>
          </p:cNvSpPr>
          <p:nvPr/>
        </p:nvSpPr>
        <p:spPr>
          <a:xfrm>
            <a:off x="9188570" y="6356350"/>
            <a:ext cx="2743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082FD0-7A1F-A300-4A14-14FD4B8FB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891" y="724738"/>
            <a:ext cx="180000" cy="144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E8E942-9DD9-0137-9285-509CFDBC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891" y="1232737"/>
            <a:ext cx="180000" cy="144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5E653-C009-890B-ED42-56D906D8B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891" y="1740737"/>
            <a:ext cx="180000" cy="14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BA7C00-96CF-32D5-0F89-5BD4B72623A0}"/>
              </a:ext>
            </a:extLst>
          </p:cNvPr>
          <p:cNvSpPr txBox="1"/>
          <p:nvPr/>
        </p:nvSpPr>
        <p:spPr>
          <a:xfrm>
            <a:off x="2297554" y="4260575"/>
            <a:ext cx="180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71C47"/>
              </a:buClr>
              <a:buSzPct val="100000"/>
            </a:pPr>
            <a:r>
              <a:rPr lang="ru-RU" sz="2400" b="1" dirty="0">
                <a:latin typeface="Montserrat"/>
                <a:ea typeface="Montserrat"/>
                <a:cs typeface="Montserrat"/>
                <a:sym typeface="Montserrat"/>
              </a:rPr>
              <a:t>описание</a:t>
            </a:r>
            <a:endParaRPr lang="ru-RU" sz="2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B5E43C-4646-DC71-6521-B298979765E3}"/>
              </a:ext>
            </a:extLst>
          </p:cNvPr>
          <p:cNvSpPr txBox="1"/>
          <p:nvPr/>
        </p:nvSpPr>
        <p:spPr>
          <a:xfrm>
            <a:off x="6929890" y="2659018"/>
            <a:ext cx="4731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Pts val="1100"/>
              <a:buFont typeface="Montserrat"/>
              <a:buNone/>
            </a:pPr>
            <a:r>
              <a:rPr lang="ru-RU" sz="2000" b="1" dirty="0">
                <a:latin typeface="Montserrat Bold" panose="00000800000000000000" pitchFamily="2" charset="-52"/>
                <a:ea typeface="Montserrat Medium"/>
                <a:cs typeface="Montserrat Medium"/>
                <a:sym typeface="Montserrat Medium"/>
              </a:rPr>
              <a:t>СОЦИАЛЬНО-ЭКОНОМИЧЕСКИЙ ЭФФЕКТ ДЛЯ РЕГИОНА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E84202-248F-1C02-2F0F-3C0C28A8A40E}"/>
              </a:ext>
            </a:extLst>
          </p:cNvPr>
          <p:cNvSpPr txBox="1"/>
          <p:nvPr/>
        </p:nvSpPr>
        <p:spPr>
          <a:xfrm>
            <a:off x="6929890" y="3483439"/>
            <a:ext cx="473186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71C47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71C47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71C47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71C47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ru-RU" sz="20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9631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2EF183D-8079-9D28-955C-FBF4384C818A}"/>
              </a:ext>
            </a:extLst>
          </p:cNvPr>
          <p:cNvSpPr/>
          <p:nvPr/>
        </p:nvSpPr>
        <p:spPr>
          <a:xfrm flipH="1">
            <a:off x="5089437" y="1448041"/>
            <a:ext cx="4099133" cy="4590940"/>
          </a:xfrm>
          <a:prstGeom prst="rect">
            <a:avLst/>
          </a:prstGeom>
          <a:solidFill>
            <a:srgbClr val="A71C47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5BE900-8FE4-BDE9-E4A3-77A251EB71B8}"/>
              </a:ext>
            </a:extLst>
          </p:cNvPr>
          <p:cNvSpPr txBox="1"/>
          <p:nvPr/>
        </p:nvSpPr>
        <p:spPr>
          <a:xfrm>
            <a:off x="5175060" y="1623270"/>
            <a:ext cx="3927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"/>
              </a:rPr>
              <a:t>Качественные результаты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061D5E-6225-B89D-6A93-E1D0BB16A5E5}"/>
              </a:ext>
            </a:extLst>
          </p:cNvPr>
          <p:cNvSpPr txBox="1"/>
          <p:nvPr/>
        </p:nvSpPr>
        <p:spPr>
          <a:xfrm>
            <a:off x="5175060" y="2901169"/>
            <a:ext cx="3927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"/>
              </a:rPr>
              <a:t>ОПИСАНИЕ</a:t>
            </a:r>
          </a:p>
        </p:txBody>
      </p:sp>
      <p:pic>
        <p:nvPicPr>
          <p:cNvPr id="54" name="Google Shape;22;p24" descr="Изображение выглядит как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5BB9BA6-D426-8EAE-4BD8-B838605CFD06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 l="13256" t="19676" r="34574" b="34025"/>
          <a:stretch/>
        </p:blipFill>
        <p:spPr>
          <a:xfrm>
            <a:off x="6096000" y="1448041"/>
            <a:ext cx="6096000" cy="5409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1B494D-CA6F-4CB0-965B-8015470B8B09}"/>
              </a:ext>
            </a:extLst>
          </p:cNvPr>
          <p:cNvSpPr txBox="1"/>
          <p:nvPr/>
        </p:nvSpPr>
        <p:spPr>
          <a:xfrm>
            <a:off x="471949" y="422787"/>
            <a:ext cx="9163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4000" b="0" dirty="0">
                <a:latin typeface="Montserrat Bold" panose="00000800000000000000" pitchFamily="2" charset="-52"/>
                <a:ea typeface="Montserrat SemiBold"/>
                <a:cs typeface="Montserrat SemiBold"/>
                <a:sym typeface="Montserrat SemiBold"/>
              </a:rPr>
              <a:t>РЕЗУЛЬТАТЫ ВЗЛЕТА </a:t>
            </a:r>
            <a:r>
              <a:rPr lang="ru-RU" sz="4000" b="0" dirty="0">
                <a:solidFill>
                  <a:srgbClr val="A81E48"/>
                </a:solidFill>
                <a:latin typeface="Montserrat Bold" panose="00000800000000000000" pitchFamily="2" charset="-52"/>
                <a:ea typeface="Montserrat SemiBold"/>
                <a:cs typeface="Montserrat SemiBold"/>
                <a:sym typeface="Montserrat SemiBold"/>
              </a:rPr>
              <a:t>ПРОЕКТА</a:t>
            </a:r>
            <a:endParaRPr lang="ru-RU" sz="3200" kern="0" dirty="0">
              <a:solidFill>
                <a:srgbClr val="A81E48"/>
              </a:solidFill>
              <a:latin typeface="Montserrat Bold" panose="00000800000000000000" pitchFamily="2" charset="-52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EE0F5E-859A-052A-6CB3-990029BBB125}"/>
              </a:ext>
            </a:extLst>
          </p:cNvPr>
          <p:cNvSpPr txBox="1">
            <a:spLocks/>
          </p:cNvSpPr>
          <p:nvPr/>
        </p:nvSpPr>
        <p:spPr>
          <a:xfrm>
            <a:off x="9188570" y="6356350"/>
            <a:ext cx="2743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65B077-28DF-275A-696D-139584FF2C4B}"/>
              </a:ext>
            </a:extLst>
          </p:cNvPr>
          <p:cNvSpPr/>
          <p:nvPr/>
        </p:nvSpPr>
        <p:spPr>
          <a:xfrm flipH="1">
            <a:off x="471948" y="1450937"/>
            <a:ext cx="4099133" cy="4590940"/>
          </a:xfrm>
          <a:prstGeom prst="rect">
            <a:avLst/>
          </a:prstGeom>
          <a:solidFill>
            <a:srgbClr val="A71C47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62A20D-6041-0DC0-1DCF-857CE7533C1A}"/>
              </a:ext>
            </a:extLst>
          </p:cNvPr>
          <p:cNvSpPr txBox="1"/>
          <p:nvPr/>
        </p:nvSpPr>
        <p:spPr>
          <a:xfrm>
            <a:off x="614824" y="1623271"/>
            <a:ext cx="3277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"/>
              </a:rPr>
              <a:t>Количественные результаты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C1BC74-5E0F-29A6-6D5D-C39F867367DC}"/>
              </a:ext>
            </a:extLst>
          </p:cNvPr>
          <p:cNvSpPr txBox="1"/>
          <p:nvPr/>
        </p:nvSpPr>
        <p:spPr>
          <a:xfrm>
            <a:off x="598544" y="2901169"/>
            <a:ext cx="3277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"/>
              </a:rPr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36019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6AB07B-D5EB-4E21-71D2-0DEEBE13B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1055" y="-3429000"/>
            <a:ext cx="6858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CD438C-6487-4380-B7A9-5064EDD8A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96771" y="4039366"/>
            <a:ext cx="6858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1B494D-CA6F-4CB0-965B-8015470B8B09}"/>
              </a:ext>
            </a:extLst>
          </p:cNvPr>
          <p:cNvSpPr txBox="1"/>
          <p:nvPr/>
        </p:nvSpPr>
        <p:spPr>
          <a:xfrm>
            <a:off x="471949" y="422787"/>
            <a:ext cx="7649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4000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НЕОБХОДИМЫЕ </a:t>
            </a: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РЕСУРСЫ</a:t>
            </a: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6CB40AF1-18F4-5082-6585-051FE07A07F1}"/>
              </a:ext>
            </a:extLst>
          </p:cNvPr>
          <p:cNvSpPr txBox="1">
            <a:spLocks/>
          </p:cNvSpPr>
          <p:nvPr/>
        </p:nvSpPr>
        <p:spPr>
          <a:xfrm>
            <a:off x="9188570" y="6356350"/>
            <a:ext cx="2743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92DC235-604F-EB34-5F46-E1065767CF28}"/>
              </a:ext>
            </a:extLst>
          </p:cNvPr>
          <p:cNvGrpSpPr/>
          <p:nvPr/>
        </p:nvGrpSpPr>
        <p:grpSpPr>
          <a:xfrm>
            <a:off x="178728" y="1297880"/>
            <a:ext cx="4198997" cy="2324910"/>
            <a:chOff x="471949" y="1289147"/>
            <a:chExt cx="4198997" cy="2324910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74B88F45-3BED-3D17-38C8-1119B8756C51}"/>
                </a:ext>
              </a:extLst>
            </p:cNvPr>
            <p:cNvSpPr/>
            <p:nvPr/>
          </p:nvSpPr>
          <p:spPr>
            <a:xfrm>
              <a:off x="471949" y="1289147"/>
              <a:ext cx="3832747" cy="23249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54A3490-F963-947E-931E-AF3C3916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014912"/>
              <a:ext cx="277664" cy="22213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324E40-0692-0B0E-A2E7-287FBBAADD5A}"/>
                </a:ext>
              </a:extLst>
            </p:cNvPr>
            <p:cNvSpPr txBox="1"/>
            <p:nvPr/>
          </p:nvSpPr>
          <p:spPr>
            <a:xfrm>
              <a:off x="838200" y="1492023"/>
              <a:ext cx="383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kern="0" dirty="0">
                  <a:solidFill>
                    <a:srgbClr val="000000"/>
                  </a:solidFill>
                  <a:latin typeface="Montserrat Bold" panose="00000800000000000000" pitchFamily="2" charset="-52"/>
                  <a:cs typeface="Arial"/>
                </a:rPr>
                <a:t>Команда</a:t>
              </a:r>
              <a:endParaRPr lang="ru-RU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A455EDD-97CB-D25F-0C06-70043A8AD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495145"/>
              <a:ext cx="277664" cy="22213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91941B1-7470-67F4-3FFD-5D045C1EB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975378"/>
              <a:ext cx="277664" cy="22213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0BB8E2C-2659-6593-0160-68A0A3BDFFB2}"/>
              </a:ext>
            </a:extLst>
          </p:cNvPr>
          <p:cNvGrpSpPr/>
          <p:nvPr/>
        </p:nvGrpSpPr>
        <p:grpSpPr>
          <a:xfrm>
            <a:off x="4161085" y="1281672"/>
            <a:ext cx="4198997" cy="2324910"/>
            <a:chOff x="471949" y="1289147"/>
            <a:chExt cx="4198997" cy="232491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6A6FB45B-E564-DBBD-D135-68F597ABBDEC}"/>
                </a:ext>
              </a:extLst>
            </p:cNvPr>
            <p:cNvSpPr/>
            <p:nvPr/>
          </p:nvSpPr>
          <p:spPr>
            <a:xfrm>
              <a:off x="471949" y="1289147"/>
              <a:ext cx="3832747" cy="23249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FEF35A3-2B5D-F22A-72D3-0593159BA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014912"/>
              <a:ext cx="277664" cy="2221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45F001-DD7B-D7CE-9649-EFFCF668B782}"/>
                </a:ext>
              </a:extLst>
            </p:cNvPr>
            <p:cNvSpPr txBox="1"/>
            <p:nvPr/>
          </p:nvSpPr>
          <p:spPr>
            <a:xfrm>
              <a:off x="838200" y="1492023"/>
              <a:ext cx="383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kern="0" dirty="0">
                  <a:solidFill>
                    <a:srgbClr val="000000"/>
                  </a:solidFill>
                  <a:latin typeface="Montserrat Bold" panose="00000800000000000000" pitchFamily="2" charset="-52"/>
                  <a:cs typeface="Arial"/>
                </a:rPr>
                <a:t>Оснащение</a:t>
              </a:r>
              <a:endParaRPr lang="ru-RU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527B1DB-5D5E-8AFC-CA02-7F2EF7E73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495145"/>
              <a:ext cx="277664" cy="222131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3F5B19D-AAC0-9C2F-9096-60528871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975378"/>
              <a:ext cx="277664" cy="22213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BFA0F08-9AD2-F740-249E-90F42B071F27}"/>
              </a:ext>
            </a:extLst>
          </p:cNvPr>
          <p:cNvGrpSpPr/>
          <p:nvPr/>
        </p:nvGrpSpPr>
        <p:grpSpPr>
          <a:xfrm>
            <a:off x="8143442" y="1281672"/>
            <a:ext cx="4198997" cy="2324910"/>
            <a:chOff x="471949" y="1289147"/>
            <a:chExt cx="4198997" cy="2324910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5969D96D-08B5-C0E8-6901-24BF31525CCC}"/>
                </a:ext>
              </a:extLst>
            </p:cNvPr>
            <p:cNvSpPr/>
            <p:nvPr/>
          </p:nvSpPr>
          <p:spPr>
            <a:xfrm>
              <a:off x="471949" y="1289147"/>
              <a:ext cx="3832747" cy="23249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D838405D-89E2-6165-04DF-20AC978B3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014912"/>
              <a:ext cx="277664" cy="22213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7E1779-B1D0-F986-A1CE-CA7BB63D85E5}"/>
                </a:ext>
              </a:extLst>
            </p:cNvPr>
            <p:cNvSpPr txBox="1"/>
            <p:nvPr/>
          </p:nvSpPr>
          <p:spPr>
            <a:xfrm>
              <a:off x="838200" y="1492023"/>
              <a:ext cx="383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kern="0" dirty="0">
                  <a:solidFill>
                    <a:srgbClr val="000000"/>
                  </a:solidFill>
                  <a:latin typeface="Montserrat Bold" panose="00000800000000000000" pitchFamily="2" charset="-52"/>
                  <a:cs typeface="Arial"/>
                </a:rPr>
                <a:t>Информация и </a:t>
              </a:r>
              <a:r>
                <a:rPr lang="en-US" sz="2000" kern="0" dirty="0">
                  <a:solidFill>
                    <a:srgbClr val="000000"/>
                  </a:solidFill>
                  <a:latin typeface="Montserrat Bold" panose="00000800000000000000" pitchFamily="2" charset="-52"/>
                  <a:cs typeface="Arial"/>
                </a:rPr>
                <a:t>PR</a:t>
              </a:r>
              <a:endParaRPr lang="ru-RU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FAD9BD5A-F4EB-83FD-8AD5-781F45C8E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495145"/>
              <a:ext cx="277664" cy="2221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1A0ED63-C15A-F60A-5007-979F3965E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975378"/>
              <a:ext cx="277664" cy="22213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E939DC9-F72B-19D0-9CF0-C5EE45088B5C}"/>
              </a:ext>
            </a:extLst>
          </p:cNvPr>
          <p:cNvGrpSpPr/>
          <p:nvPr/>
        </p:nvGrpSpPr>
        <p:grpSpPr>
          <a:xfrm>
            <a:off x="178728" y="3757581"/>
            <a:ext cx="4198997" cy="2324910"/>
            <a:chOff x="471949" y="1289147"/>
            <a:chExt cx="4198997" cy="2324910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C687740F-EAE5-F49E-0321-BB3ED073BAC5}"/>
                </a:ext>
              </a:extLst>
            </p:cNvPr>
            <p:cNvSpPr/>
            <p:nvPr/>
          </p:nvSpPr>
          <p:spPr>
            <a:xfrm>
              <a:off x="471949" y="1289147"/>
              <a:ext cx="3832747" cy="23249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695A9D6-129E-83F6-0CCE-D8E80D693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014912"/>
              <a:ext cx="277664" cy="22213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7C80FD-5CA5-FE65-7C5D-371872E60B2F}"/>
                </a:ext>
              </a:extLst>
            </p:cNvPr>
            <p:cNvSpPr txBox="1"/>
            <p:nvPr/>
          </p:nvSpPr>
          <p:spPr>
            <a:xfrm>
              <a:off x="838200" y="1492023"/>
              <a:ext cx="383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kern="0" dirty="0">
                  <a:solidFill>
                    <a:srgbClr val="000000"/>
                  </a:solidFill>
                  <a:latin typeface="Montserrat Bold" panose="00000800000000000000" pitchFamily="2" charset="-52"/>
                  <a:cs typeface="Arial"/>
                </a:rPr>
                <a:t>Финансы</a:t>
              </a:r>
              <a:endParaRPr lang="ru-RU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77673F7-7B83-0A95-DC3F-200033BF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495145"/>
              <a:ext cx="277664" cy="222131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754D5A6-20E1-9CB0-0909-51EB8EEEF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975378"/>
              <a:ext cx="277664" cy="222131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9D08E4C-75C8-7E5C-5BCE-43F9DC2F9C4E}"/>
              </a:ext>
            </a:extLst>
          </p:cNvPr>
          <p:cNvGrpSpPr/>
          <p:nvPr/>
        </p:nvGrpSpPr>
        <p:grpSpPr>
          <a:xfrm>
            <a:off x="4161085" y="3741373"/>
            <a:ext cx="4198997" cy="2324910"/>
            <a:chOff x="471949" y="1289147"/>
            <a:chExt cx="4198997" cy="2324910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7D11BB4B-2D46-042D-4186-8936A30F7563}"/>
                </a:ext>
              </a:extLst>
            </p:cNvPr>
            <p:cNvSpPr/>
            <p:nvPr/>
          </p:nvSpPr>
          <p:spPr>
            <a:xfrm>
              <a:off x="471949" y="1289147"/>
              <a:ext cx="3832747" cy="23249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F51CA7A5-70D8-373F-B8B6-9F742F2FD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014912"/>
              <a:ext cx="277664" cy="22213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DD7FA35-C99A-77B8-BB8D-B2BFD85DFA83}"/>
                </a:ext>
              </a:extLst>
            </p:cNvPr>
            <p:cNvSpPr txBox="1"/>
            <p:nvPr/>
          </p:nvSpPr>
          <p:spPr>
            <a:xfrm>
              <a:off x="838200" y="1492023"/>
              <a:ext cx="383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kern="0" dirty="0">
                  <a:solidFill>
                    <a:srgbClr val="000000"/>
                  </a:solidFill>
                  <a:latin typeface="Montserrat Bold" panose="00000800000000000000" pitchFamily="2" charset="-52"/>
                  <a:cs typeface="Arial"/>
                </a:rPr>
                <a:t>Пространство</a:t>
              </a:r>
              <a:endParaRPr lang="ru-RU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E43147C-F68F-7959-645C-65B84D926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495145"/>
              <a:ext cx="277664" cy="222131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AFBC0910-014A-25DA-D81B-FDC5CA903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975378"/>
              <a:ext cx="277664" cy="222131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781EA3A-8BC6-C606-D303-1E129909E774}"/>
              </a:ext>
            </a:extLst>
          </p:cNvPr>
          <p:cNvGrpSpPr/>
          <p:nvPr/>
        </p:nvGrpSpPr>
        <p:grpSpPr>
          <a:xfrm>
            <a:off x="8143442" y="3741373"/>
            <a:ext cx="4198997" cy="2324910"/>
            <a:chOff x="471949" y="1289147"/>
            <a:chExt cx="4198997" cy="2324910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D769A2ED-DB8A-131A-E67D-08197477080B}"/>
                </a:ext>
              </a:extLst>
            </p:cNvPr>
            <p:cNvSpPr/>
            <p:nvPr/>
          </p:nvSpPr>
          <p:spPr>
            <a:xfrm>
              <a:off x="471949" y="1289147"/>
              <a:ext cx="3832747" cy="23249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0F10926-F154-1754-9E6A-0203B85B9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014912"/>
              <a:ext cx="277664" cy="22213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22FD03-4377-3958-72C8-59F73BA12797}"/>
                </a:ext>
              </a:extLst>
            </p:cNvPr>
            <p:cNvSpPr txBox="1"/>
            <p:nvPr/>
          </p:nvSpPr>
          <p:spPr>
            <a:xfrm>
              <a:off x="838200" y="1492023"/>
              <a:ext cx="383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kern="0" dirty="0">
                  <a:solidFill>
                    <a:srgbClr val="000000"/>
                  </a:solidFill>
                  <a:latin typeface="Montserrat Bold" panose="00000800000000000000" pitchFamily="2" charset="-52"/>
                  <a:cs typeface="Arial"/>
                </a:rPr>
                <a:t>Коммуникации</a:t>
              </a:r>
              <a:endParaRPr lang="ru-RU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44E58746-1A70-B4FC-BDFE-257271E2A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495145"/>
              <a:ext cx="277664" cy="222131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0D3BF5E-12B7-B26F-CBE6-BC985CA8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284" y="2975378"/>
              <a:ext cx="277664" cy="222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22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FAC44D-AD19-45C6-B482-7B137FF0A7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 dirty="0">
              <a:solidFill>
                <a:prstClr val="white"/>
              </a:solidFill>
              <a:latin typeface="Montserrat" panose="00000500000000000000" pitchFamily="2" charset="-52"/>
              <a:sym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DAF27418-64C1-8279-A9A8-8DE22F7B3ECD}"/>
              </a:ext>
            </a:extLst>
          </p:cNvPr>
          <p:cNvSpPr txBox="1">
            <a:spLocks/>
          </p:cNvSpPr>
          <p:nvPr/>
        </p:nvSpPr>
        <p:spPr>
          <a:xfrm>
            <a:off x="9188570" y="6356350"/>
            <a:ext cx="2743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05D9D-1750-5E0B-514E-D1087730A61C}"/>
              </a:ext>
            </a:extLst>
          </p:cNvPr>
          <p:cNvSpPr txBox="1"/>
          <p:nvPr/>
        </p:nvSpPr>
        <p:spPr>
          <a:xfrm>
            <a:off x="471949" y="422787"/>
            <a:ext cx="4956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4000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СМЕТА </a:t>
            </a: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ПРОЕКТА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45D7F07-2336-D2E1-1C1A-6C7A091E2821}"/>
              </a:ext>
            </a:extLst>
          </p:cNvPr>
          <p:cNvSpPr/>
          <p:nvPr/>
        </p:nvSpPr>
        <p:spPr>
          <a:xfrm>
            <a:off x="471949" y="2165465"/>
            <a:ext cx="3291840" cy="25270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Х ХХХ </a:t>
            </a:r>
            <a:r>
              <a:rPr lang="ru-RU" sz="4000" kern="0" dirty="0" err="1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ХХХ</a:t>
            </a:r>
            <a:endParaRPr lang="ru-RU" sz="4000" kern="0" dirty="0">
              <a:solidFill>
                <a:srgbClr val="A71C47"/>
              </a:solidFill>
              <a:latin typeface="Montserrat Bold" panose="00000800000000000000" pitchFamily="2" charset="-52"/>
              <a:cs typeface="Arial"/>
              <a:sym typeface="Arial"/>
            </a:endParaRPr>
          </a:p>
          <a:p>
            <a:pPr algn="ctr"/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руб.</a:t>
            </a:r>
            <a:endParaRPr lang="ru-RU" sz="40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4A14DE2-B708-A699-8817-6C404BBAA5CD}"/>
              </a:ext>
            </a:extLst>
          </p:cNvPr>
          <p:cNvSpPr/>
          <p:nvPr/>
        </p:nvSpPr>
        <p:spPr>
          <a:xfrm>
            <a:off x="4235737" y="1130673"/>
            <a:ext cx="7484314" cy="5304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79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4AC357-700F-49D9-9CD5-61FB77C40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4532167" y="231788"/>
            <a:ext cx="8076556" cy="85604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1B494D-CA6F-4CB0-965B-8015470B8B09}"/>
              </a:ext>
            </a:extLst>
          </p:cNvPr>
          <p:cNvSpPr txBox="1"/>
          <p:nvPr/>
        </p:nvSpPr>
        <p:spPr>
          <a:xfrm>
            <a:off x="471949" y="422787"/>
            <a:ext cx="847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4000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ДОРОЖНАЯ КАРТА </a:t>
            </a:r>
            <a:r>
              <a:rPr lang="ru-RU" sz="4000" kern="0" dirty="0">
                <a:solidFill>
                  <a:srgbClr val="A71C47"/>
                </a:solidFill>
                <a:latin typeface="Montserrat Bold" panose="00000800000000000000" pitchFamily="2" charset="-52"/>
                <a:cs typeface="Arial"/>
                <a:sym typeface="Arial"/>
              </a:rPr>
              <a:t>ПРОЕКТА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02031F3-FF0F-44F5-B8B1-A8824DF410EE}"/>
              </a:ext>
            </a:extLst>
          </p:cNvPr>
          <p:cNvCxnSpPr/>
          <p:nvPr/>
        </p:nvCxnSpPr>
        <p:spPr>
          <a:xfrm>
            <a:off x="629264" y="2423469"/>
            <a:ext cx="11562736" cy="0"/>
          </a:xfrm>
          <a:prstGeom prst="line">
            <a:avLst/>
          </a:prstGeom>
          <a:ln w="12700">
            <a:solidFill>
              <a:srgbClr val="A71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5BEB26D-18ED-4D45-BF80-BCD03D5C5A15}"/>
              </a:ext>
            </a:extLst>
          </p:cNvPr>
          <p:cNvCxnSpPr/>
          <p:nvPr/>
        </p:nvCxnSpPr>
        <p:spPr>
          <a:xfrm>
            <a:off x="0" y="4869538"/>
            <a:ext cx="11562736" cy="0"/>
          </a:xfrm>
          <a:prstGeom prst="line">
            <a:avLst/>
          </a:prstGeom>
          <a:ln w="12700">
            <a:solidFill>
              <a:srgbClr val="A71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6743EC18-1A94-4010-B373-06AE1E813511}"/>
              </a:ext>
            </a:extLst>
          </p:cNvPr>
          <p:cNvSpPr/>
          <p:nvPr/>
        </p:nvSpPr>
        <p:spPr>
          <a:xfrm>
            <a:off x="560439" y="2391588"/>
            <a:ext cx="72000" cy="72000"/>
          </a:xfrm>
          <a:prstGeom prst="ellipse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02B8E36-C47A-40FC-80E4-88884A892DBA}"/>
              </a:ext>
            </a:extLst>
          </p:cNvPr>
          <p:cNvSpPr/>
          <p:nvPr/>
        </p:nvSpPr>
        <p:spPr>
          <a:xfrm>
            <a:off x="11500465" y="4834482"/>
            <a:ext cx="72000" cy="72000"/>
          </a:xfrm>
          <a:prstGeom prst="ellipse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8E23767-C071-4FEE-9F3E-2D559963D4A4}"/>
              </a:ext>
            </a:extLst>
          </p:cNvPr>
          <p:cNvSpPr/>
          <p:nvPr/>
        </p:nvSpPr>
        <p:spPr>
          <a:xfrm>
            <a:off x="1638712" y="2351469"/>
            <a:ext cx="144000" cy="144000"/>
          </a:xfrm>
          <a:prstGeom prst="ellipse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727A187-CCE5-4855-A6BA-47FADD19436E}"/>
              </a:ext>
            </a:extLst>
          </p:cNvPr>
          <p:cNvSpPr/>
          <p:nvPr/>
        </p:nvSpPr>
        <p:spPr>
          <a:xfrm>
            <a:off x="4912855" y="2351469"/>
            <a:ext cx="144000" cy="144000"/>
          </a:xfrm>
          <a:prstGeom prst="ellipse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616DD34A-6ABE-4CDE-8056-9A932DC69352}"/>
              </a:ext>
            </a:extLst>
          </p:cNvPr>
          <p:cNvSpPr/>
          <p:nvPr/>
        </p:nvSpPr>
        <p:spPr>
          <a:xfrm>
            <a:off x="8560615" y="2351469"/>
            <a:ext cx="144000" cy="144000"/>
          </a:xfrm>
          <a:prstGeom prst="ellipse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FCC956C-E2C7-4B68-B2D6-A5DEFBC156EC}"/>
              </a:ext>
            </a:extLst>
          </p:cNvPr>
          <p:cNvSpPr/>
          <p:nvPr/>
        </p:nvSpPr>
        <p:spPr>
          <a:xfrm>
            <a:off x="1648544" y="4805634"/>
            <a:ext cx="144000" cy="144000"/>
          </a:xfrm>
          <a:prstGeom prst="ellipse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6E3BAA3-D8CC-4BCC-BE26-260D1BA069BC}"/>
              </a:ext>
            </a:extLst>
          </p:cNvPr>
          <p:cNvSpPr/>
          <p:nvPr/>
        </p:nvSpPr>
        <p:spPr>
          <a:xfrm>
            <a:off x="4922687" y="4805634"/>
            <a:ext cx="144000" cy="144000"/>
          </a:xfrm>
          <a:prstGeom prst="ellipse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61E4856-EB69-40DB-BA39-EF6D277F3FFB}"/>
              </a:ext>
            </a:extLst>
          </p:cNvPr>
          <p:cNvSpPr/>
          <p:nvPr/>
        </p:nvSpPr>
        <p:spPr>
          <a:xfrm>
            <a:off x="8570447" y="4805634"/>
            <a:ext cx="144000" cy="144000"/>
          </a:xfrm>
          <a:prstGeom prst="ellipse">
            <a:avLst/>
          </a:prstGeom>
          <a:solidFill>
            <a:srgbClr val="A7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7B9C0-DD12-4F16-B233-A44E7794AC42}"/>
              </a:ext>
            </a:extLst>
          </p:cNvPr>
          <p:cNvSpPr txBox="1"/>
          <p:nvPr/>
        </p:nvSpPr>
        <p:spPr>
          <a:xfrm>
            <a:off x="1524003" y="1788881"/>
            <a:ext cx="142699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667" kern="0" dirty="0">
                <a:latin typeface="Montserrat Bold" panose="00000800000000000000" pitchFamily="2" charset="-52"/>
                <a:cs typeface="Arial"/>
                <a:sym typeface="Arial"/>
              </a:rPr>
              <a:t>1 ЭТАП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7E08E-CEA8-4F69-A71B-CBA04F5D0AAD}"/>
              </a:ext>
            </a:extLst>
          </p:cNvPr>
          <p:cNvSpPr txBox="1"/>
          <p:nvPr/>
        </p:nvSpPr>
        <p:spPr>
          <a:xfrm>
            <a:off x="4760981" y="1785860"/>
            <a:ext cx="14943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667" kern="0" dirty="0">
                <a:latin typeface="Montserrat Bold" panose="00000800000000000000" pitchFamily="2" charset="-52"/>
                <a:cs typeface="Arial"/>
                <a:sym typeface="Arial"/>
              </a:rPr>
              <a:t>2 ЭТАП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49F43-8D63-4F1F-B2C6-B835F2202593}"/>
              </a:ext>
            </a:extLst>
          </p:cNvPr>
          <p:cNvSpPr txBox="1"/>
          <p:nvPr/>
        </p:nvSpPr>
        <p:spPr>
          <a:xfrm>
            <a:off x="8452404" y="1785860"/>
            <a:ext cx="14943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667" kern="0" dirty="0">
                <a:latin typeface="Montserrat Bold" panose="00000800000000000000" pitchFamily="2" charset="-52"/>
                <a:cs typeface="Arial"/>
                <a:sym typeface="Arial"/>
              </a:rPr>
              <a:t>3 ЭТАП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D315C1-FDCB-4B57-9977-95188E4BD0C1}"/>
              </a:ext>
            </a:extLst>
          </p:cNvPr>
          <p:cNvSpPr txBox="1"/>
          <p:nvPr/>
        </p:nvSpPr>
        <p:spPr>
          <a:xfrm>
            <a:off x="1524003" y="4178305"/>
            <a:ext cx="152798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667" kern="0" dirty="0">
                <a:latin typeface="Montserrat Bold" panose="00000800000000000000" pitchFamily="2" charset="-52"/>
                <a:cs typeface="Arial"/>
                <a:sym typeface="Arial"/>
              </a:rPr>
              <a:t>4 ЭТАП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40D701-AD33-479D-9DAD-50D0594551DE}"/>
              </a:ext>
            </a:extLst>
          </p:cNvPr>
          <p:cNvSpPr txBox="1"/>
          <p:nvPr/>
        </p:nvSpPr>
        <p:spPr>
          <a:xfrm>
            <a:off x="4760982" y="4175284"/>
            <a:ext cx="149592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667" kern="0" dirty="0">
                <a:latin typeface="Montserrat Bold" panose="00000800000000000000" pitchFamily="2" charset="-52"/>
                <a:cs typeface="Arial"/>
                <a:sym typeface="Arial"/>
              </a:rPr>
              <a:t>5 ЭТАП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5D832-56D5-49E9-A365-A1A35E3DB6A8}"/>
              </a:ext>
            </a:extLst>
          </p:cNvPr>
          <p:cNvSpPr txBox="1"/>
          <p:nvPr/>
        </p:nvSpPr>
        <p:spPr>
          <a:xfrm>
            <a:off x="8452404" y="4175284"/>
            <a:ext cx="151035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667" kern="0" dirty="0">
                <a:latin typeface="Montserrat Bold" panose="00000800000000000000" pitchFamily="2" charset="-52"/>
                <a:cs typeface="Arial"/>
                <a:sym typeface="Arial"/>
              </a:rPr>
              <a:t>6 ЭТАП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A8C2DC-575C-4715-A3B8-D47B0BF3C2E2}"/>
              </a:ext>
            </a:extLst>
          </p:cNvPr>
          <p:cNvSpPr txBox="1"/>
          <p:nvPr/>
        </p:nvSpPr>
        <p:spPr>
          <a:xfrm>
            <a:off x="1467173" y="2684875"/>
            <a:ext cx="272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  <a:sym typeface="Montserrat Medium"/>
              </a:rPr>
              <a:t> </a:t>
            </a:r>
          </a:p>
          <a:p>
            <a:pPr marL="173038" indent="-173038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  <a:sym typeface="Montserrat Medium"/>
              </a:rPr>
              <a:t> </a:t>
            </a:r>
          </a:p>
          <a:p>
            <a:pPr marL="173038" indent="-173038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 panose="00000500000000000000" pitchFamily="2" charset="-52"/>
                <a:sym typeface="Montserrat Medium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E57794-0DCD-496B-BD71-5D55D5D662CC}"/>
              </a:ext>
            </a:extLst>
          </p:cNvPr>
          <p:cNvSpPr txBox="1"/>
          <p:nvPr/>
        </p:nvSpPr>
        <p:spPr>
          <a:xfrm>
            <a:off x="4760981" y="2684875"/>
            <a:ext cx="27228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endParaRPr lang="ru-RU" sz="200" kern="0" dirty="0">
              <a:latin typeface="Montserrat Medium" panose="00000600000000000000" pitchFamily="2" charset="-52"/>
              <a:cs typeface="Arial"/>
              <a:sym typeface="Arial"/>
            </a:endParaRP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7537DF67-A7A5-3D65-2D8D-DA3D97A89473}"/>
              </a:ext>
            </a:extLst>
          </p:cNvPr>
          <p:cNvSpPr txBox="1">
            <a:spLocks/>
          </p:cNvSpPr>
          <p:nvPr/>
        </p:nvSpPr>
        <p:spPr>
          <a:xfrm>
            <a:off x="9188570" y="6356350"/>
            <a:ext cx="2743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75723-E234-5905-B64B-D4053E3F0876}"/>
              </a:ext>
            </a:extLst>
          </p:cNvPr>
          <p:cNvSpPr txBox="1"/>
          <p:nvPr/>
        </p:nvSpPr>
        <p:spPr>
          <a:xfrm>
            <a:off x="8439508" y="2684875"/>
            <a:ext cx="27228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endParaRPr lang="ru-RU" sz="200" kern="0" dirty="0">
              <a:latin typeface="Montserrat Medium" panose="00000600000000000000" pitchFamily="2" charset="-52"/>
              <a:cs typeface="Arial"/>
              <a:sym typeface="Arial"/>
            </a:endParaRP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95AE9-A957-E244-F7FF-CC74A4EBF320}"/>
              </a:ext>
            </a:extLst>
          </p:cNvPr>
          <p:cNvSpPr txBox="1"/>
          <p:nvPr/>
        </p:nvSpPr>
        <p:spPr>
          <a:xfrm>
            <a:off x="1524003" y="5077797"/>
            <a:ext cx="27228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endParaRPr lang="ru-RU" sz="200" kern="0" dirty="0">
              <a:latin typeface="Montserrat Medium" panose="00000600000000000000" pitchFamily="2" charset="-52"/>
              <a:cs typeface="Arial"/>
              <a:sym typeface="Arial"/>
            </a:endParaRP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C11C7-19EB-D389-ABC9-F17ED821A738}"/>
              </a:ext>
            </a:extLst>
          </p:cNvPr>
          <p:cNvSpPr txBox="1"/>
          <p:nvPr/>
        </p:nvSpPr>
        <p:spPr>
          <a:xfrm>
            <a:off x="4707243" y="5064359"/>
            <a:ext cx="27228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endParaRPr lang="ru-RU" sz="200" kern="0" dirty="0">
              <a:latin typeface="Montserrat Medium" panose="00000600000000000000" pitchFamily="2" charset="-52"/>
              <a:cs typeface="Arial"/>
              <a:sym typeface="Arial"/>
            </a:endParaRP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34D13-268D-8B1C-EC03-33DC19BE2CA6}"/>
              </a:ext>
            </a:extLst>
          </p:cNvPr>
          <p:cNvSpPr txBox="1"/>
          <p:nvPr/>
        </p:nvSpPr>
        <p:spPr>
          <a:xfrm>
            <a:off x="8439507" y="5077797"/>
            <a:ext cx="27228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endParaRPr lang="ru-RU" sz="200" kern="0" dirty="0">
              <a:latin typeface="Montserrat Medium" panose="00000600000000000000" pitchFamily="2" charset="-52"/>
              <a:cs typeface="Arial"/>
              <a:sym typeface="Arial"/>
            </a:endParaRP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  <a:p>
            <a:pPr marL="171450" indent="-171450" defTabSz="1219170">
              <a:buClr>
                <a:srgbClr val="A71C47"/>
              </a:buClr>
              <a:buFont typeface="Arial" panose="020B0604020202020204" pitchFamily="34" charset="0"/>
              <a:buChar char="•"/>
            </a:pPr>
            <a:r>
              <a:rPr lang="ru-RU" sz="1200" kern="0" dirty="0">
                <a:latin typeface="Montserrat Medium" panose="00000600000000000000" pitchFamily="2" charset="-52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07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C4916DF-7D87-492C-A734-2D74E06F4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97" r="273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5" name="Google Shape;65;p1" descr="Изображение выглядит как снимок экрана, Графика, графический дизайн, дизайн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22462" t="36118" r="22457" b="36118"/>
          <a:stretch/>
        </p:blipFill>
        <p:spPr>
          <a:xfrm>
            <a:off x="669254" y="390257"/>
            <a:ext cx="1990165" cy="100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5107" y="669711"/>
            <a:ext cx="1427639" cy="49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0474CB-E5C6-42B5-B827-E7231856E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0131" y="316350"/>
            <a:ext cx="2142836" cy="120534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D5256D-CE9D-0802-5EA3-646673723F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D9B0C-4FCD-4376-80C4-A81F559CE7FD}"/>
              </a:ext>
            </a:extLst>
          </p:cNvPr>
          <p:cNvSpPr txBox="1"/>
          <p:nvPr/>
        </p:nvSpPr>
        <p:spPr>
          <a:xfrm>
            <a:off x="669254" y="2014775"/>
            <a:ext cx="86053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800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КОНТАКТЫ:</a:t>
            </a:r>
          </a:p>
          <a:p>
            <a:pPr defTabSz="1219170">
              <a:buClr>
                <a:srgbClr val="000000"/>
              </a:buClr>
            </a:pPr>
            <a:endParaRPr lang="ru-RU" sz="2800" kern="0" dirty="0">
              <a:solidFill>
                <a:srgbClr val="000000"/>
              </a:solidFill>
              <a:latin typeface="Montserrat Bold" panose="00000800000000000000" pitchFamily="2" charset="-52"/>
              <a:cs typeface="Arial"/>
              <a:sym typeface="Arial"/>
            </a:endParaRPr>
          </a:p>
          <a:p>
            <a:pPr marL="457200" indent="-4572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номер телефона</a:t>
            </a:r>
          </a:p>
          <a:p>
            <a:pPr marL="457200" indent="-4572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ссылка на профиль в </a:t>
            </a:r>
            <a:r>
              <a:rPr lang="ru-RU" sz="2000" kern="0" dirty="0" err="1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вк</a:t>
            </a:r>
            <a:endParaRPr lang="ru-RU" sz="2000" kern="0" dirty="0">
              <a:solidFill>
                <a:srgbClr val="000000"/>
              </a:solidFill>
              <a:latin typeface="Montserrat Bold" panose="00000800000000000000" pitchFamily="2" charset="-52"/>
              <a:cs typeface="Arial"/>
              <a:sym typeface="Arial"/>
            </a:endParaRPr>
          </a:p>
          <a:p>
            <a:pPr marL="457200" indent="-4572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ссылка на профиль в </a:t>
            </a:r>
            <a:r>
              <a:rPr lang="ru-RU" sz="2000" kern="0" dirty="0" err="1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тг</a:t>
            </a:r>
            <a:endParaRPr lang="ru-RU" sz="2000" kern="0" dirty="0">
              <a:solidFill>
                <a:srgbClr val="000000"/>
              </a:solidFill>
              <a:latin typeface="Montserrat Bold" panose="00000800000000000000" pitchFamily="2" charset="-52"/>
              <a:cs typeface="Arial"/>
              <a:sym typeface="Arial"/>
            </a:endParaRPr>
          </a:p>
          <a:p>
            <a:pPr marL="457200" indent="-457200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kern="0" dirty="0">
                <a:solidFill>
                  <a:srgbClr val="000000"/>
                </a:solidFill>
                <a:latin typeface="Montserrat Bold" panose="00000800000000000000" pitchFamily="2" charset="-52"/>
                <a:cs typeface="Arial"/>
                <a:sym typeface="Arial"/>
              </a:rPr>
              <a:t>ссылки на сообщества проекта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948477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КУПНО</Template>
  <TotalTime>7515</TotalTime>
  <Words>207</Words>
  <Application>Microsoft Office PowerPoint</Application>
  <PresentationFormat>Широкоэкранный</PresentationFormat>
  <Paragraphs>106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Bold</vt:lpstr>
      <vt:lpstr>Montserrat Medium</vt:lpstr>
      <vt:lpstr>Montserrat SemiBold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Ksenia</dc:creator>
  <cp:lastModifiedBy>user</cp:lastModifiedBy>
  <cp:revision>412</cp:revision>
  <cp:lastPrinted>2023-11-08T06:35:20Z</cp:lastPrinted>
  <dcterms:created xsi:type="dcterms:W3CDTF">2020-06-24T08:00:02Z</dcterms:created>
  <dcterms:modified xsi:type="dcterms:W3CDTF">2023-11-08T10:07:43Z</dcterms:modified>
</cp:coreProperties>
</file>